
<file path=[Content_Types].xml><?xml version="1.0" encoding="utf-8"?>
<Types xmlns="http://schemas.openxmlformats.org/package/2006/content-types">
  <Default Extension="rels" ContentType="application/vnd.openxmlformats-package.relationships+xml"/>
  <Default Extension="xml" ContentType="application/xml"/>
  <Default Extension="xlsx" ContentType="application/vnd.openxmlformats-officedocument.spreadsheetml.sheet"/>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4.xml" ContentType="application/vnd.openxmlformats-officedocument.presentationml.notesSlide+xml"/>
  <Override PartName="/ppt/slides/slide5.xml" ContentType="application/vnd.openxmlformats-officedocument.presentationml.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notesSlides/notesSlide14.xml" ContentType="application/vnd.openxmlformats-officedocument.presentationml.notesSlide+xml"/>
  <Override PartName="/ppt/slides/slide15.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notesSlides/notesSlide15.xml" ContentType="application/vnd.openxmlformats-officedocument.presentationml.notesSlide+xml"/>
  <Override PartName="/ppt/slides/slide16.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notesSlides/notesSlide16.xml" ContentType="application/vnd.openxmlformats-officedocument.presentationml.notesSlide+xml"/>
  <Override PartName="/ppt/slides/slide17.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5980" autoAdjust="0"/>
    <p:restoredTop sz="73390" autoAdjust="0"/>
  </p:normalViewPr>
  <p:slideViewPr>
    <p:cSldViewPr snapToGrid="0">
      <p:cViewPr varScale="1">
        <p:scale>
          <a:sx n="54" d="100"/>
          <a:sy n="54" d="100"/>
        </p:scale>
        <p:origin x="956" y="5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2007_Workbook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2007_Workbook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Causes of delays </c:v>
                </c:pt>
              </c:strCache>
            </c:strRef>
          </c:tx>
          <c:spPr>
            <a:solidFill>
              <a:schemeClr val="accent1"/>
            </a:solidFill>
            <a:ln>
              <a:noFill/>
            </a:ln>
            <a:effectLst/>
          </c:spPr>
          <c:invertIfNegative val="0"/>
          <c:cat>
            <c:strRef>
              <c:f>Sheet1!$A$2:$A$5</c:f>
              <c:strCache>
                <c:ptCount val="4"/>
                <c:pt idx="0">
                  <c:v>Appointment availability </c:v>
                </c:pt>
                <c:pt idx="1">
                  <c:v>Equipment availability </c:v>
                </c:pt>
                <c:pt idx="2">
                  <c:v>Staff shortage</c:v>
                </c:pt>
                <c:pt idx="3">
                  <c:v>Others</c:v>
                </c:pt>
              </c:strCache>
            </c:strRef>
          </c:cat>
          <c:val>
            <c:numRef>
              <c:f>Sheet1!$B$2:$B$5</c:f>
              <c:numCache>
                <c:formatCode>0%</c:formatCode>
                <c:ptCount val="4"/>
                <c:pt idx="0">
                  <c:v>0.82</c:v>
                </c:pt>
                <c:pt idx="1">
                  <c:v>0.18</c:v>
                </c:pt>
                <c:pt idx="2">
                  <c:v>0.18</c:v>
                </c:pt>
                <c:pt idx="3">
                  <c:v>0.09</c:v>
                </c:pt>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4"/>
                <c:pt idx="0">
                  <c:v>Appointment availability </c:v>
                </c:pt>
                <c:pt idx="1">
                  <c:v>Equipment availability </c:v>
                </c:pt>
                <c:pt idx="2">
                  <c:v>Staff shortage</c:v>
                </c:pt>
                <c:pt idx="3">
                  <c:v>Others</c:v>
                </c:pt>
              </c:strCache>
            </c:strRef>
          </c:cat>
          <c:val>
            <c:numRef>
              <c:f>Sheet1!$C$2:$C$5</c:f>
              <c:numCache>
                <c:formatCode>General</c:formatCode>
                <c:ptCount val="4"/>
              </c:numCache>
            </c:numRef>
          </c:val>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Appointment availability </c:v>
                </c:pt>
                <c:pt idx="1">
                  <c:v>Equipment availability </c:v>
                </c:pt>
                <c:pt idx="2">
                  <c:v>Staff shortage</c:v>
                </c:pt>
                <c:pt idx="3">
                  <c:v>Others</c:v>
                </c:pt>
              </c:strCache>
            </c:strRef>
          </c:cat>
          <c:val>
            <c:numRef>
              <c:f>Sheet1!$D$2:$D$5</c:f>
              <c:numCache>
                <c:formatCode>General</c:formatCode>
                <c:ptCount val="4"/>
              </c:numCache>
            </c:numRef>
          </c:val>
        </c:ser>
        <c:dLbls>
          <c:showLegendKey val="0"/>
          <c:showVal val="0"/>
          <c:showCatName val="0"/>
          <c:showSerName val="0"/>
          <c:showPercent val="0"/>
          <c:showBubbleSize val="0"/>
        </c:dLbls>
        <c:gapWidth val="219"/>
        <c:overlap val="-27"/>
        <c:axId val="1556834943"/>
        <c:axId val="1556840767"/>
      </c:barChart>
      <c:catAx>
        <c:axId val="1556834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6840767"/>
        <c:crosses val="autoZero"/>
        <c:auto val="1"/>
        <c:lblAlgn val="ctr"/>
        <c:lblOffset val="100"/>
        <c:noMultiLvlLbl val="0"/>
      </c:catAx>
      <c:valAx>
        <c:axId val="155684076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6834943"/>
        <c:crosses val="autoZero"/>
        <c:crossBetween val="between"/>
      </c:valAx>
      <c:spPr>
        <a:noFill/>
        <a:ln>
          <a:noFill/>
        </a:ln>
        <a:effectLst/>
      </c:spPr>
    </c:plotArea>
    <c:legend>
      <c:legendPos val="b"/>
      <c:legendEntry>
        <c:idx val="1"/>
        <c:delete val="1"/>
      </c:legendEntry>
      <c:legendEntry>
        <c:idx val="2"/>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3"/>
                <c:pt idx="0">
                  <c:v>Rescheduling patient appointments</c:v>
                </c:pt>
                <c:pt idx="1">
                  <c:v>Referring patients to other facilities </c:v>
                </c:pt>
                <c:pt idx="2">
                  <c:v>Using backup equitment</c:v>
                </c:pt>
              </c:strCache>
            </c:strRef>
          </c:cat>
          <c:val>
            <c:numRef>
              <c:f>Sheet1!$B$2:$B$5</c:f>
              <c:numCache>
                <c:formatCode>General</c:formatCode>
                <c:ptCount val="4"/>
              </c:numCache>
            </c:numRef>
          </c:val>
        </c:ser>
        <c:ser>
          <c:idx val="1"/>
          <c:order val="1"/>
          <c:tx>
            <c:strRef>
              <c:f>Sheet1!$C$1</c:f>
              <c:strCache>
                <c:ptCount val="1"/>
                <c:pt idx="0">
                  <c:v>Column2</c:v>
                </c:pt>
              </c:strCache>
            </c:strRef>
          </c:tx>
          <c:spPr>
            <a:solidFill>
              <a:schemeClr val="accent2"/>
            </a:solidFill>
            <a:ln>
              <a:noFill/>
            </a:ln>
            <a:effectLst/>
          </c:spPr>
          <c:invertIfNegative val="0"/>
          <c:cat>
            <c:strRef>
              <c:f>Sheet1!$A$2:$A$5</c:f>
              <c:strCache>
                <c:ptCount val="3"/>
                <c:pt idx="0">
                  <c:v>Rescheduling patient appointments</c:v>
                </c:pt>
                <c:pt idx="1">
                  <c:v>Referring patients to other facilities </c:v>
                </c:pt>
                <c:pt idx="2">
                  <c:v>Using backup equitment</c:v>
                </c:pt>
              </c:strCache>
            </c:strRef>
          </c:cat>
          <c:val>
            <c:numRef>
              <c:f>Sheet1!$C$2:$C$5</c:f>
              <c:numCache>
                <c:formatCode>General</c:formatCode>
                <c:ptCount val="4"/>
              </c:numCache>
            </c:numRef>
          </c:val>
        </c:ser>
        <c:ser>
          <c:idx val="2"/>
          <c:order val="2"/>
          <c:tx>
            <c:strRef>
              <c:f>Sheet1!$D$1</c:f>
              <c:strCache>
                <c:ptCount val="1"/>
                <c:pt idx="0">
                  <c:v>Impacts of equipment delays or malfunctioning</c:v>
                </c:pt>
              </c:strCache>
            </c:strRef>
          </c:tx>
          <c:spPr>
            <a:solidFill>
              <a:schemeClr val="accent3"/>
            </a:solidFill>
            <a:ln>
              <a:noFill/>
            </a:ln>
            <a:effectLst/>
          </c:spPr>
          <c:invertIfNegative val="0"/>
          <c:cat>
            <c:strRef>
              <c:f>Sheet1!$A$2:$A$5</c:f>
              <c:strCache>
                <c:ptCount val="3"/>
                <c:pt idx="0">
                  <c:v>Rescheduling patient appointments</c:v>
                </c:pt>
                <c:pt idx="1">
                  <c:v>Referring patients to other facilities </c:v>
                </c:pt>
                <c:pt idx="2">
                  <c:v>Using backup equitment</c:v>
                </c:pt>
              </c:strCache>
            </c:strRef>
          </c:cat>
          <c:val>
            <c:numRef>
              <c:f>Sheet1!$D$2:$D$5</c:f>
              <c:numCache>
                <c:formatCode>0%</c:formatCode>
                <c:ptCount val="4"/>
                <c:pt idx="0">
                  <c:v>1.0</c:v>
                </c:pt>
                <c:pt idx="1">
                  <c:v>0.11</c:v>
                </c:pt>
                <c:pt idx="2">
                  <c:v>0.11</c:v>
                </c:pt>
              </c:numCache>
            </c:numRef>
          </c:val>
        </c:ser>
        <c:dLbls>
          <c:showLegendKey val="0"/>
          <c:showVal val="0"/>
          <c:showCatName val="0"/>
          <c:showSerName val="0"/>
          <c:showPercent val="0"/>
          <c:showBubbleSize val="0"/>
        </c:dLbls>
        <c:gapWidth val="219"/>
        <c:overlap val="-27"/>
        <c:axId val="1553198879"/>
        <c:axId val="1553201375"/>
      </c:barChart>
      <c:catAx>
        <c:axId val="1553198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53201375"/>
        <c:crosses val="autoZero"/>
        <c:auto val="1"/>
        <c:lblAlgn val="ctr"/>
        <c:lblOffset val="100"/>
        <c:noMultiLvlLbl val="0"/>
      </c:catAx>
      <c:valAx>
        <c:axId val="1553201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53198879"/>
        <c:crosses val="autoZero"/>
        <c:crossBetween val="between"/>
      </c:valAx>
      <c:spPr>
        <a:noFill/>
        <a:ln>
          <a:noFill/>
        </a:ln>
        <a:effectLst/>
      </c:spPr>
    </c:plotArea>
    <c:legend>
      <c:legendPos val="b"/>
      <c:legendEntry>
        <c:idx val="0"/>
        <c:delete val="1"/>
      </c:legendEntry>
      <c:legendEntry>
        <c:idx val="1"/>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F8C29-C72D-4B7D-AC9A-43AE3388E76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3ECA0A63-2AA2-467A-85D8-F7C09EDC425D}">
      <dgm:prSet phldrT="[Text]" custT="1"/>
      <dgm:spPr/>
      <dgm:t>
        <a:bodyPr/>
        <a:lstStyle/>
        <a:p>
          <a:r>
            <a:rPr lang="en-US" sz="2000" dirty="0" smtClean="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dgm:t>
    </dgm:pt>
    <dgm:pt modelId="{7088A5E8-57F4-40CD-8149-CE14227B828A}" type="parTrans" cxnId="{6875C5C5-E115-4365-A53C-81DF1FFF904B}">
      <dgm:prSet/>
      <dgm:spPr/>
      <dgm:t>
        <a:bodyPr/>
        <a:lstStyle/>
        <a:p>
          <a:endParaRPr lang="en-US"/>
        </a:p>
      </dgm:t>
    </dgm:pt>
    <dgm:pt modelId="{0713612B-1929-40AC-A70C-9B6EC74334CD}" type="sibTrans" cxnId="{6875C5C5-E115-4365-A53C-81DF1FFF904B}">
      <dgm:prSet custT="1"/>
      <dgm:spPr/>
      <dgm:t>
        <a:bodyPr/>
        <a:lstStyle/>
        <a:p>
          <a:endParaRPr lang="en-US" sz="2000">
            <a:latin typeface="Times New Roman" panose="02020603050405020304" pitchFamily="18" charset="0"/>
            <a:cs typeface="Times New Roman" panose="02020603050405020304" pitchFamily="18" charset="0"/>
          </a:endParaRPr>
        </a:p>
      </dgm:t>
    </dgm:pt>
    <dgm:pt modelId="{7A023135-1DCF-4E05-A651-952497C0C15F}">
      <dgm:prSet phldrT="[Text]" custT="1"/>
      <dgm:spPr/>
      <dgm:t>
        <a:bodyPr/>
        <a:lstStyle/>
        <a:p>
          <a:r>
            <a:rPr lang="en-US" sz="2000" dirty="0" smtClean="0">
              <a:latin typeface="Times New Roman" panose="02020603050405020304" pitchFamily="18" charset="0"/>
              <a:cs typeface="Times New Roman" panose="02020603050405020304" pitchFamily="18" charset="0"/>
            </a:rPr>
            <a:t>Recommendation</a:t>
          </a:r>
          <a:endParaRPr lang="en-US" sz="2000" dirty="0">
            <a:latin typeface="Times New Roman" panose="02020603050405020304" pitchFamily="18" charset="0"/>
            <a:cs typeface="Times New Roman" panose="02020603050405020304" pitchFamily="18" charset="0"/>
          </a:endParaRPr>
        </a:p>
      </dgm:t>
    </dgm:pt>
    <dgm:pt modelId="{35790D35-69CE-40B1-90D3-B1AC25C4929B}" type="parTrans" cxnId="{6E22AF4E-5ADD-44BD-92CB-66E031A7C841}">
      <dgm:prSet/>
      <dgm:spPr/>
      <dgm:t>
        <a:bodyPr/>
        <a:lstStyle/>
        <a:p>
          <a:endParaRPr lang="en-US"/>
        </a:p>
      </dgm:t>
    </dgm:pt>
    <dgm:pt modelId="{0C86A7F8-9667-4B29-AB38-F3A80EED8DBE}" type="sibTrans" cxnId="{6E22AF4E-5ADD-44BD-92CB-66E031A7C841}">
      <dgm:prSet custT="1"/>
      <dgm:spPr/>
      <dgm:t>
        <a:bodyPr/>
        <a:lstStyle/>
        <a:p>
          <a:endParaRPr lang="en-US" sz="2000">
            <a:latin typeface="Times New Roman" panose="02020603050405020304" pitchFamily="18" charset="0"/>
            <a:cs typeface="Times New Roman" panose="02020603050405020304" pitchFamily="18" charset="0"/>
          </a:endParaRPr>
        </a:p>
      </dgm:t>
    </dgm:pt>
    <dgm:pt modelId="{5E892A1F-1585-4D77-857B-10038CD9AC3E}">
      <dgm:prSet phldrT="[Text]" custT="1"/>
      <dgm:spPr/>
      <dgm:t>
        <a:bodyPr/>
        <a:lstStyle/>
        <a:p>
          <a:r>
            <a:rPr lang="en-US" sz="2000" dirty="0" smtClean="0">
              <a:latin typeface="Times New Roman" panose="02020603050405020304" pitchFamily="18" charset="0"/>
              <a:cs typeface="Times New Roman" panose="02020603050405020304" pitchFamily="18" charset="0"/>
            </a:rPr>
            <a:t>Change and Implementation Plan</a:t>
          </a:r>
          <a:endParaRPr lang="en-US" sz="2000" dirty="0">
            <a:latin typeface="Times New Roman" panose="02020603050405020304" pitchFamily="18" charset="0"/>
            <a:cs typeface="Times New Roman" panose="02020603050405020304" pitchFamily="18" charset="0"/>
          </a:endParaRPr>
        </a:p>
      </dgm:t>
    </dgm:pt>
    <dgm:pt modelId="{EB6C16B8-7BF0-4147-AD10-115CEC4E1C98}" type="parTrans" cxnId="{F161E430-6C54-4252-9D4D-7BE33B5EC238}">
      <dgm:prSet/>
      <dgm:spPr/>
      <dgm:t>
        <a:bodyPr/>
        <a:lstStyle/>
        <a:p>
          <a:endParaRPr lang="en-US"/>
        </a:p>
      </dgm:t>
    </dgm:pt>
    <dgm:pt modelId="{CF64451A-A4EF-47C5-8200-105E74748412}" type="sibTrans" cxnId="{F161E430-6C54-4252-9D4D-7BE33B5EC238}">
      <dgm:prSet custT="1"/>
      <dgm:spPr/>
      <dgm:t>
        <a:bodyPr/>
        <a:lstStyle/>
        <a:p>
          <a:endParaRPr lang="en-US" sz="2000">
            <a:latin typeface="Times New Roman" panose="02020603050405020304" pitchFamily="18" charset="0"/>
            <a:cs typeface="Times New Roman" panose="02020603050405020304" pitchFamily="18" charset="0"/>
          </a:endParaRPr>
        </a:p>
      </dgm:t>
    </dgm:pt>
    <dgm:pt modelId="{D0D32C53-AA2D-4807-BE00-B542F9977028}">
      <dgm:prSet phldrT="[Text]" custT="1"/>
      <dgm:spPr/>
      <dgm:t>
        <a:bodyPr/>
        <a:lstStyle/>
        <a:p>
          <a:r>
            <a:rPr lang="en-US" sz="2000" dirty="0" smtClean="0">
              <a:latin typeface="Times New Roman" panose="02020603050405020304" pitchFamily="18" charset="0"/>
              <a:cs typeface="Times New Roman" panose="02020603050405020304" pitchFamily="18" charset="0"/>
            </a:rPr>
            <a:t>Reflection</a:t>
          </a:r>
          <a:endParaRPr lang="en-US" sz="2000" dirty="0">
            <a:latin typeface="Times New Roman" panose="02020603050405020304" pitchFamily="18" charset="0"/>
            <a:cs typeface="Times New Roman" panose="02020603050405020304" pitchFamily="18" charset="0"/>
          </a:endParaRPr>
        </a:p>
      </dgm:t>
    </dgm:pt>
    <dgm:pt modelId="{3EBAD33C-00DC-43AD-BEFD-FE0A106974DA}" type="parTrans" cxnId="{9E74702C-9823-4B77-A690-699C640EAA57}">
      <dgm:prSet/>
      <dgm:spPr/>
      <dgm:t>
        <a:bodyPr/>
        <a:lstStyle/>
        <a:p>
          <a:endParaRPr lang="en-US"/>
        </a:p>
      </dgm:t>
    </dgm:pt>
    <dgm:pt modelId="{342136A8-76E2-4ADB-BD46-4C6AC8A9280B}" type="sibTrans" cxnId="{9E74702C-9823-4B77-A690-699C640EAA57}">
      <dgm:prSet custT="1"/>
      <dgm:spPr/>
      <dgm:t>
        <a:bodyPr/>
        <a:lstStyle/>
        <a:p>
          <a:endParaRPr lang="en-US" sz="2000">
            <a:latin typeface="Times New Roman" panose="02020603050405020304" pitchFamily="18" charset="0"/>
            <a:cs typeface="Times New Roman" panose="02020603050405020304" pitchFamily="18" charset="0"/>
          </a:endParaRPr>
        </a:p>
      </dgm:t>
    </dgm:pt>
    <dgm:pt modelId="{5A5A9122-5125-4AEE-84F6-7DC1D591F437}">
      <dgm:prSet phldrT="[Text]" custT="1"/>
      <dgm:spPr/>
      <dgm:t>
        <a:bodyPr/>
        <a:lstStyle/>
        <a:p>
          <a:r>
            <a:rPr lang="en-US" sz="2000" dirty="0" smtClean="0">
              <a:latin typeface="Times New Roman" panose="02020603050405020304" pitchFamily="18" charset="0"/>
              <a:cs typeface="Times New Roman" panose="02020603050405020304" pitchFamily="18" charset="0"/>
            </a:rPr>
            <a:t>Conclusion/Next Steps</a:t>
          </a:r>
          <a:endParaRPr lang="en-US" sz="2000" dirty="0">
            <a:latin typeface="Times New Roman" panose="02020603050405020304" pitchFamily="18" charset="0"/>
            <a:cs typeface="Times New Roman" panose="02020603050405020304" pitchFamily="18" charset="0"/>
          </a:endParaRPr>
        </a:p>
      </dgm:t>
    </dgm:pt>
    <dgm:pt modelId="{1F03BAA0-B1BE-410C-A80D-9DDAB305CD2E}" type="parTrans" cxnId="{F8E75C08-4991-4913-8E6B-CEE767644F34}">
      <dgm:prSet/>
      <dgm:spPr/>
      <dgm:t>
        <a:bodyPr/>
        <a:lstStyle/>
        <a:p>
          <a:endParaRPr lang="en-US"/>
        </a:p>
      </dgm:t>
    </dgm:pt>
    <dgm:pt modelId="{9C1106EC-69F1-4DEB-9CB7-EF2464478F05}" type="sibTrans" cxnId="{F8E75C08-4991-4913-8E6B-CEE767644F34}">
      <dgm:prSet custT="1"/>
      <dgm:spPr/>
      <dgm:t>
        <a:bodyPr/>
        <a:lstStyle/>
        <a:p>
          <a:endParaRPr lang="en-US" sz="2000">
            <a:latin typeface="Times New Roman" panose="02020603050405020304" pitchFamily="18" charset="0"/>
            <a:cs typeface="Times New Roman" panose="02020603050405020304" pitchFamily="18" charset="0"/>
          </a:endParaRPr>
        </a:p>
      </dgm:t>
    </dgm:pt>
    <dgm:pt modelId="{ACC95274-DA20-4FA4-B400-366BA2B383C7}">
      <dgm:prSet custT="1"/>
      <dgm:spPr/>
      <dgm:t>
        <a:bodyPr/>
        <a:lstStyle/>
        <a:p>
          <a:r>
            <a:rPr lang="en-US" sz="2000" dirty="0" smtClean="0">
              <a:latin typeface="Times New Roman" panose="02020603050405020304" pitchFamily="18" charset="0"/>
              <a:cs typeface="Times New Roman" panose="02020603050405020304" pitchFamily="18" charset="0"/>
            </a:rPr>
            <a:t>References</a:t>
          </a:r>
          <a:endParaRPr lang="en-US" sz="2000" dirty="0">
            <a:latin typeface="Times New Roman" panose="02020603050405020304" pitchFamily="18" charset="0"/>
            <a:cs typeface="Times New Roman" panose="02020603050405020304" pitchFamily="18" charset="0"/>
          </a:endParaRPr>
        </a:p>
      </dgm:t>
    </dgm:pt>
    <dgm:pt modelId="{6B54E77B-465D-4DF7-AABC-18AECF8266B3}" type="parTrans" cxnId="{23EC1159-E144-4518-9F44-F1CE79917A67}">
      <dgm:prSet/>
      <dgm:spPr/>
      <dgm:t>
        <a:bodyPr/>
        <a:lstStyle/>
        <a:p>
          <a:endParaRPr lang="en-US"/>
        </a:p>
      </dgm:t>
    </dgm:pt>
    <dgm:pt modelId="{44AFC7CC-3962-437C-B977-B8E08E20F516}" type="sibTrans" cxnId="{23EC1159-E144-4518-9F44-F1CE79917A67}">
      <dgm:prSet/>
      <dgm:spPr/>
      <dgm:t>
        <a:bodyPr/>
        <a:lstStyle/>
        <a:p>
          <a:endParaRPr lang="en-US"/>
        </a:p>
      </dgm:t>
    </dgm:pt>
    <dgm:pt modelId="{F11F128C-3770-4292-8D23-8E8065676F1B}" type="pres">
      <dgm:prSet presAssocID="{E82F8C29-C72D-4B7D-AC9A-43AE3388E761}" presName="diagram" presStyleCnt="0">
        <dgm:presLayoutVars>
          <dgm:dir/>
          <dgm:resizeHandles val="exact"/>
        </dgm:presLayoutVars>
      </dgm:prSet>
      <dgm:spPr/>
      <dgm:t>
        <a:bodyPr/>
        <a:lstStyle/>
        <a:p>
          <a:endParaRPr lang="en-US"/>
        </a:p>
      </dgm:t>
    </dgm:pt>
    <dgm:pt modelId="{7BBA27CF-E34F-4FC0-9AD5-6CC032A387CE}" type="pres">
      <dgm:prSet presAssocID="{3ECA0A63-2AA2-467A-85D8-F7C09EDC425D}" presName="node" presStyleLbl="node1" presStyleIdx="0" presStyleCnt="6">
        <dgm:presLayoutVars>
          <dgm:bulletEnabled val="1"/>
        </dgm:presLayoutVars>
      </dgm:prSet>
      <dgm:spPr/>
      <dgm:t>
        <a:bodyPr/>
        <a:lstStyle/>
        <a:p>
          <a:endParaRPr lang="en-US"/>
        </a:p>
      </dgm:t>
    </dgm:pt>
    <dgm:pt modelId="{B92CAE2F-5E09-49AA-B9E2-FCCC56E75B52}" type="pres">
      <dgm:prSet presAssocID="{0713612B-1929-40AC-A70C-9B6EC74334CD}" presName="sibTrans" presStyleLbl="sibTrans2D1" presStyleIdx="0" presStyleCnt="5"/>
      <dgm:spPr/>
      <dgm:t>
        <a:bodyPr/>
        <a:lstStyle/>
        <a:p>
          <a:endParaRPr lang="en-US"/>
        </a:p>
      </dgm:t>
    </dgm:pt>
    <dgm:pt modelId="{386FB3D8-F1A4-4775-B379-6714831F8236}" type="pres">
      <dgm:prSet presAssocID="{0713612B-1929-40AC-A70C-9B6EC74334CD}" presName="connectorText" presStyleLbl="sibTrans2D1" presStyleIdx="0" presStyleCnt="5"/>
      <dgm:spPr/>
      <dgm:t>
        <a:bodyPr/>
        <a:lstStyle/>
        <a:p>
          <a:endParaRPr lang="en-US"/>
        </a:p>
      </dgm:t>
    </dgm:pt>
    <dgm:pt modelId="{233D7E34-A5E5-407F-A45A-A57D5E7B8029}" type="pres">
      <dgm:prSet presAssocID="{7A023135-1DCF-4E05-A651-952497C0C15F}" presName="node" presStyleLbl="node1" presStyleIdx="1" presStyleCnt="6">
        <dgm:presLayoutVars>
          <dgm:bulletEnabled val="1"/>
        </dgm:presLayoutVars>
      </dgm:prSet>
      <dgm:spPr/>
      <dgm:t>
        <a:bodyPr/>
        <a:lstStyle/>
        <a:p>
          <a:endParaRPr lang="en-US"/>
        </a:p>
      </dgm:t>
    </dgm:pt>
    <dgm:pt modelId="{15C18244-AA72-4DD0-8357-B88833FEAAC6}" type="pres">
      <dgm:prSet presAssocID="{0C86A7F8-9667-4B29-AB38-F3A80EED8DBE}" presName="sibTrans" presStyleLbl="sibTrans2D1" presStyleIdx="1" presStyleCnt="5"/>
      <dgm:spPr/>
      <dgm:t>
        <a:bodyPr/>
        <a:lstStyle/>
        <a:p>
          <a:endParaRPr lang="en-US"/>
        </a:p>
      </dgm:t>
    </dgm:pt>
    <dgm:pt modelId="{DD9377E8-9BFA-41D9-B36D-DD68E87A583B}" type="pres">
      <dgm:prSet presAssocID="{0C86A7F8-9667-4B29-AB38-F3A80EED8DBE}" presName="connectorText" presStyleLbl="sibTrans2D1" presStyleIdx="1" presStyleCnt="5"/>
      <dgm:spPr/>
      <dgm:t>
        <a:bodyPr/>
        <a:lstStyle/>
        <a:p>
          <a:endParaRPr lang="en-US"/>
        </a:p>
      </dgm:t>
    </dgm:pt>
    <dgm:pt modelId="{35BA16A2-DDC8-419E-9964-E5E78AD5DAB7}" type="pres">
      <dgm:prSet presAssocID="{5E892A1F-1585-4D77-857B-10038CD9AC3E}" presName="node" presStyleLbl="node1" presStyleIdx="2" presStyleCnt="6">
        <dgm:presLayoutVars>
          <dgm:bulletEnabled val="1"/>
        </dgm:presLayoutVars>
      </dgm:prSet>
      <dgm:spPr/>
      <dgm:t>
        <a:bodyPr/>
        <a:lstStyle/>
        <a:p>
          <a:endParaRPr lang="en-US"/>
        </a:p>
      </dgm:t>
    </dgm:pt>
    <dgm:pt modelId="{859D24DC-D1DE-46C0-8679-D9485A084930}" type="pres">
      <dgm:prSet presAssocID="{CF64451A-A4EF-47C5-8200-105E74748412}" presName="sibTrans" presStyleLbl="sibTrans2D1" presStyleIdx="2" presStyleCnt="5"/>
      <dgm:spPr/>
      <dgm:t>
        <a:bodyPr/>
        <a:lstStyle/>
        <a:p>
          <a:endParaRPr lang="en-US"/>
        </a:p>
      </dgm:t>
    </dgm:pt>
    <dgm:pt modelId="{F8056044-8C43-43F9-9F83-3AE34B4D175D}" type="pres">
      <dgm:prSet presAssocID="{CF64451A-A4EF-47C5-8200-105E74748412}" presName="connectorText" presStyleLbl="sibTrans2D1" presStyleIdx="2" presStyleCnt="5"/>
      <dgm:spPr/>
      <dgm:t>
        <a:bodyPr/>
        <a:lstStyle/>
        <a:p>
          <a:endParaRPr lang="en-US"/>
        </a:p>
      </dgm:t>
    </dgm:pt>
    <dgm:pt modelId="{A087E3CF-95E7-4454-8699-2F4FF55DD25E}" type="pres">
      <dgm:prSet presAssocID="{D0D32C53-AA2D-4807-BE00-B542F9977028}" presName="node" presStyleLbl="node1" presStyleIdx="3" presStyleCnt="6">
        <dgm:presLayoutVars>
          <dgm:bulletEnabled val="1"/>
        </dgm:presLayoutVars>
      </dgm:prSet>
      <dgm:spPr/>
      <dgm:t>
        <a:bodyPr/>
        <a:lstStyle/>
        <a:p>
          <a:endParaRPr lang="en-US"/>
        </a:p>
      </dgm:t>
    </dgm:pt>
    <dgm:pt modelId="{A58C5691-238D-4593-B456-38B9CE0BC2BE}" type="pres">
      <dgm:prSet presAssocID="{342136A8-76E2-4ADB-BD46-4C6AC8A9280B}" presName="sibTrans" presStyleLbl="sibTrans2D1" presStyleIdx="3" presStyleCnt="5"/>
      <dgm:spPr/>
      <dgm:t>
        <a:bodyPr/>
        <a:lstStyle/>
        <a:p>
          <a:endParaRPr lang="en-US"/>
        </a:p>
      </dgm:t>
    </dgm:pt>
    <dgm:pt modelId="{AEBEEE45-E2A2-4FBF-AE39-60EB8BCEBCE8}" type="pres">
      <dgm:prSet presAssocID="{342136A8-76E2-4ADB-BD46-4C6AC8A9280B}" presName="connectorText" presStyleLbl="sibTrans2D1" presStyleIdx="3" presStyleCnt="5"/>
      <dgm:spPr/>
      <dgm:t>
        <a:bodyPr/>
        <a:lstStyle/>
        <a:p>
          <a:endParaRPr lang="en-US"/>
        </a:p>
      </dgm:t>
    </dgm:pt>
    <dgm:pt modelId="{C2300CE4-FFBD-42E2-BA4E-CE6729143B2F}" type="pres">
      <dgm:prSet presAssocID="{5A5A9122-5125-4AEE-84F6-7DC1D591F437}" presName="node" presStyleLbl="node1" presStyleIdx="4" presStyleCnt="6">
        <dgm:presLayoutVars>
          <dgm:bulletEnabled val="1"/>
        </dgm:presLayoutVars>
      </dgm:prSet>
      <dgm:spPr/>
      <dgm:t>
        <a:bodyPr/>
        <a:lstStyle/>
        <a:p>
          <a:endParaRPr lang="en-US"/>
        </a:p>
      </dgm:t>
    </dgm:pt>
    <dgm:pt modelId="{33C343F2-EA52-40C2-B14F-95F6B9D262A8}" type="pres">
      <dgm:prSet presAssocID="{9C1106EC-69F1-4DEB-9CB7-EF2464478F05}" presName="sibTrans" presStyleLbl="sibTrans2D1" presStyleIdx="4" presStyleCnt="5"/>
      <dgm:spPr/>
      <dgm:t>
        <a:bodyPr/>
        <a:lstStyle/>
        <a:p>
          <a:endParaRPr lang="en-US"/>
        </a:p>
      </dgm:t>
    </dgm:pt>
    <dgm:pt modelId="{0C7952D9-1497-4957-A4FE-D4EBB39D5F56}" type="pres">
      <dgm:prSet presAssocID="{9C1106EC-69F1-4DEB-9CB7-EF2464478F05}" presName="connectorText" presStyleLbl="sibTrans2D1" presStyleIdx="4" presStyleCnt="5"/>
      <dgm:spPr/>
      <dgm:t>
        <a:bodyPr/>
        <a:lstStyle/>
        <a:p>
          <a:endParaRPr lang="en-US"/>
        </a:p>
      </dgm:t>
    </dgm:pt>
    <dgm:pt modelId="{CD8845E0-DB06-4785-8467-9B0DE8AA4035}" type="pres">
      <dgm:prSet presAssocID="{ACC95274-DA20-4FA4-B400-366BA2B383C7}" presName="node" presStyleLbl="node1" presStyleIdx="5" presStyleCnt="6">
        <dgm:presLayoutVars>
          <dgm:bulletEnabled val="1"/>
        </dgm:presLayoutVars>
      </dgm:prSet>
      <dgm:spPr/>
      <dgm:t>
        <a:bodyPr/>
        <a:lstStyle/>
        <a:p>
          <a:endParaRPr lang="en-US"/>
        </a:p>
      </dgm:t>
    </dgm:pt>
  </dgm:ptLst>
  <dgm:cxnLst>
    <dgm:cxn modelId="{977D887A-0AF6-4B3A-8D6F-A6B9B1361997}" type="presOf" srcId="{7A023135-1DCF-4E05-A651-952497C0C15F}" destId="{233D7E34-A5E5-407F-A45A-A57D5E7B8029}" srcOrd="0" destOrd="0" presId="urn:microsoft.com/office/officeart/2005/8/layout/process5"/>
    <dgm:cxn modelId="{E0D247C2-09CC-4A6C-A4AD-D5A97AF943E4}" type="presOf" srcId="{0C86A7F8-9667-4B29-AB38-F3A80EED8DBE}" destId="{DD9377E8-9BFA-41D9-B36D-DD68E87A583B}" srcOrd="1" destOrd="0" presId="urn:microsoft.com/office/officeart/2005/8/layout/process5"/>
    <dgm:cxn modelId="{08A6ABB0-328D-4F42-BB09-8197E44F1B19}" type="presOf" srcId="{ACC95274-DA20-4FA4-B400-366BA2B383C7}" destId="{CD8845E0-DB06-4785-8467-9B0DE8AA4035}" srcOrd="0" destOrd="0" presId="urn:microsoft.com/office/officeart/2005/8/layout/process5"/>
    <dgm:cxn modelId="{6D63EE61-7FE2-432A-89B9-DE3AE1083B22}" type="presOf" srcId="{CF64451A-A4EF-47C5-8200-105E74748412}" destId="{859D24DC-D1DE-46C0-8679-D9485A084930}" srcOrd="0" destOrd="0" presId="urn:microsoft.com/office/officeart/2005/8/layout/process5"/>
    <dgm:cxn modelId="{984F5227-9585-4D33-9876-56683370B22C}" type="presOf" srcId="{0713612B-1929-40AC-A70C-9B6EC74334CD}" destId="{386FB3D8-F1A4-4775-B379-6714831F8236}" srcOrd="1" destOrd="0" presId="urn:microsoft.com/office/officeart/2005/8/layout/process5"/>
    <dgm:cxn modelId="{9E74702C-9823-4B77-A690-699C640EAA57}" srcId="{E82F8C29-C72D-4B7D-AC9A-43AE3388E761}" destId="{D0D32C53-AA2D-4807-BE00-B542F9977028}" srcOrd="3" destOrd="0" parTransId="{3EBAD33C-00DC-43AD-BEFD-FE0A106974DA}" sibTransId="{342136A8-76E2-4ADB-BD46-4C6AC8A9280B}"/>
    <dgm:cxn modelId="{9CB0AA79-1F59-439F-9AEC-59D0941D2FDE}" type="presOf" srcId="{CF64451A-A4EF-47C5-8200-105E74748412}" destId="{F8056044-8C43-43F9-9F83-3AE34B4D175D}" srcOrd="1" destOrd="0" presId="urn:microsoft.com/office/officeart/2005/8/layout/process5"/>
    <dgm:cxn modelId="{F8E75C08-4991-4913-8E6B-CEE767644F34}" srcId="{E82F8C29-C72D-4B7D-AC9A-43AE3388E761}" destId="{5A5A9122-5125-4AEE-84F6-7DC1D591F437}" srcOrd="4" destOrd="0" parTransId="{1F03BAA0-B1BE-410C-A80D-9DDAB305CD2E}" sibTransId="{9C1106EC-69F1-4DEB-9CB7-EF2464478F05}"/>
    <dgm:cxn modelId="{EFECC783-A2CA-4182-8701-3C2EE382FAFD}" type="presOf" srcId="{5E892A1F-1585-4D77-857B-10038CD9AC3E}" destId="{35BA16A2-DDC8-419E-9964-E5E78AD5DAB7}" srcOrd="0" destOrd="0" presId="urn:microsoft.com/office/officeart/2005/8/layout/process5"/>
    <dgm:cxn modelId="{5D3E8454-FCF9-4F33-9982-B9140325A595}" type="presOf" srcId="{E82F8C29-C72D-4B7D-AC9A-43AE3388E761}" destId="{F11F128C-3770-4292-8D23-8E8065676F1B}" srcOrd="0" destOrd="0" presId="urn:microsoft.com/office/officeart/2005/8/layout/process5"/>
    <dgm:cxn modelId="{50BE4A00-C46B-47FF-98CE-06B1A9DE0F1E}" type="presOf" srcId="{5A5A9122-5125-4AEE-84F6-7DC1D591F437}" destId="{C2300CE4-FFBD-42E2-BA4E-CE6729143B2F}" srcOrd="0" destOrd="0" presId="urn:microsoft.com/office/officeart/2005/8/layout/process5"/>
    <dgm:cxn modelId="{6E22AF4E-5ADD-44BD-92CB-66E031A7C841}" srcId="{E82F8C29-C72D-4B7D-AC9A-43AE3388E761}" destId="{7A023135-1DCF-4E05-A651-952497C0C15F}" srcOrd="1" destOrd="0" parTransId="{35790D35-69CE-40B1-90D3-B1AC25C4929B}" sibTransId="{0C86A7F8-9667-4B29-AB38-F3A80EED8DBE}"/>
    <dgm:cxn modelId="{A2709C94-3294-4F7A-BA90-B55D6C99420E}" type="presOf" srcId="{342136A8-76E2-4ADB-BD46-4C6AC8A9280B}" destId="{A58C5691-238D-4593-B456-38B9CE0BC2BE}" srcOrd="0" destOrd="0" presId="urn:microsoft.com/office/officeart/2005/8/layout/process5"/>
    <dgm:cxn modelId="{E8B9FE8E-A9A8-494F-B43F-C729B04F6DEA}" type="presOf" srcId="{0713612B-1929-40AC-A70C-9B6EC74334CD}" destId="{B92CAE2F-5E09-49AA-B9E2-FCCC56E75B52}" srcOrd="0" destOrd="0" presId="urn:microsoft.com/office/officeart/2005/8/layout/process5"/>
    <dgm:cxn modelId="{38D883AC-1A49-4608-889B-1289C4EC07BA}" type="presOf" srcId="{9C1106EC-69F1-4DEB-9CB7-EF2464478F05}" destId="{0C7952D9-1497-4957-A4FE-D4EBB39D5F56}" srcOrd="1" destOrd="0" presId="urn:microsoft.com/office/officeart/2005/8/layout/process5"/>
    <dgm:cxn modelId="{F161E430-6C54-4252-9D4D-7BE33B5EC238}" srcId="{E82F8C29-C72D-4B7D-AC9A-43AE3388E761}" destId="{5E892A1F-1585-4D77-857B-10038CD9AC3E}" srcOrd="2" destOrd="0" parTransId="{EB6C16B8-7BF0-4147-AD10-115CEC4E1C98}" sibTransId="{CF64451A-A4EF-47C5-8200-105E74748412}"/>
    <dgm:cxn modelId="{23EC1159-E144-4518-9F44-F1CE79917A67}" srcId="{E82F8C29-C72D-4B7D-AC9A-43AE3388E761}" destId="{ACC95274-DA20-4FA4-B400-366BA2B383C7}" srcOrd="5" destOrd="0" parTransId="{6B54E77B-465D-4DF7-AABC-18AECF8266B3}" sibTransId="{44AFC7CC-3962-437C-B977-B8E08E20F516}"/>
    <dgm:cxn modelId="{3A37C23E-DD35-4149-9EFF-CE50BA8E1CCA}" type="presOf" srcId="{D0D32C53-AA2D-4807-BE00-B542F9977028}" destId="{A087E3CF-95E7-4454-8699-2F4FF55DD25E}" srcOrd="0" destOrd="0" presId="urn:microsoft.com/office/officeart/2005/8/layout/process5"/>
    <dgm:cxn modelId="{59BA64A1-00D2-4DFC-9372-B305805D7150}" type="presOf" srcId="{0C86A7F8-9667-4B29-AB38-F3A80EED8DBE}" destId="{15C18244-AA72-4DD0-8357-B88833FEAAC6}" srcOrd="0" destOrd="0" presId="urn:microsoft.com/office/officeart/2005/8/layout/process5"/>
    <dgm:cxn modelId="{27B49C73-96DE-4384-8A19-CE43C81AF201}" type="presOf" srcId="{342136A8-76E2-4ADB-BD46-4C6AC8A9280B}" destId="{AEBEEE45-E2A2-4FBF-AE39-60EB8BCEBCE8}" srcOrd="1" destOrd="0" presId="urn:microsoft.com/office/officeart/2005/8/layout/process5"/>
    <dgm:cxn modelId="{F47D65E7-2F80-4D54-A40F-3513D2CB8E50}" type="presOf" srcId="{3ECA0A63-2AA2-467A-85D8-F7C09EDC425D}" destId="{7BBA27CF-E34F-4FC0-9AD5-6CC032A387CE}" srcOrd="0" destOrd="0" presId="urn:microsoft.com/office/officeart/2005/8/layout/process5"/>
    <dgm:cxn modelId="{7E49169B-AA76-47B1-BCF2-D82E822AB030}" type="presOf" srcId="{9C1106EC-69F1-4DEB-9CB7-EF2464478F05}" destId="{33C343F2-EA52-40C2-B14F-95F6B9D262A8}" srcOrd="0" destOrd="0" presId="urn:microsoft.com/office/officeart/2005/8/layout/process5"/>
    <dgm:cxn modelId="{6875C5C5-E115-4365-A53C-81DF1FFF904B}" srcId="{E82F8C29-C72D-4B7D-AC9A-43AE3388E761}" destId="{3ECA0A63-2AA2-467A-85D8-F7C09EDC425D}" srcOrd="0" destOrd="0" parTransId="{7088A5E8-57F4-40CD-8149-CE14227B828A}" sibTransId="{0713612B-1929-40AC-A70C-9B6EC74334CD}"/>
    <dgm:cxn modelId="{604E6765-6D8F-4E16-BC82-5DEAC650EAE9}" type="presParOf" srcId="{F11F128C-3770-4292-8D23-8E8065676F1B}" destId="{7BBA27CF-E34F-4FC0-9AD5-6CC032A387CE}" srcOrd="0" destOrd="0" presId="urn:microsoft.com/office/officeart/2005/8/layout/process5"/>
    <dgm:cxn modelId="{E12C483B-B865-4D19-86D0-4BFF32E10667}" type="presParOf" srcId="{F11F128C-3770-4292-8D23-8E8065676F1B}" destId="{B92CAE2F-5E09-49AA-B9E2-FCCC56E75B52}" srcOrd="1" destOrd="0" presId="urn:microsoft.com/office/officeart/2005/8/layout/process5"/>
    <dgm:cxn modelId="{E652AD44-E91E-4166-A752-840B54D40CFC}" type="presParOf" srcId="{B92CAE2F-5E09-49AA-B9E2-FCCC56E75B52}" destId="{386FB3D8-F1A4-4775-B379-6714831F8236}" srcOrd="0" destOrd="0" presId="urn:microsoft.com/office/officeart/2005/8/layout/process5"/>
    <dgm:cxn modelId="{B5B76539-8E4C-45B9-8D70-42A960F64418}" type="presParOf" srcId="{F11F128C-3770-4292-8D23-8E8065676F1B}" destId="{233D7E34-A5E5-407F-A45A-A57D5E7B8029}" srcOrd="2" destOrd="0" presId="urn:microsoft.com/office/officeart/2005/8/layout/process5"/>
    <dgm:cxn modelId="{0A0E4F09-A2BF-4238-B4AE-392EF2566D7C}" type="presParOf" srcId="{F11F128C-3770-4292-8D23-8E8065676F1B}" destId="{15C18244-AA72-4DD0-8357-B88833FEAAC6}" srcOrd="3" destOrd="0" presId="urn:microsoft.com/office/officeart/2005/8/layout/process5"/>
    <dgm:cxn modelId="{7688F212-9C94-4EC8-BE27-36D5BA47CC1D}" type="presParOf" srcId="{15C18244-AA72-4DD0-8357-B88833FEAAC6}" destId="{DD9377E8-9BFA-41D9-B36D-DD68E87A583B}" srcOrd="0" destOrd="0" presId="urn:microsoft.com/office/officeart/2005/8/layout/process5"/>
    <dgm:cxn modelId="{4E905E52-CCDB-49EC-AA79-835DC4FDD55C}" type="presParOf" srcId="{F11F128C-3770-4292-8D23-8E8065676F1B}" destId="{35BA16A2-DDC8-419E-9964-E5E78AD5DAB7}" srcOrd="4" destOrd="0" presId="urn:microsoft.com/office/officeart/2005/8/layout/process5"/>
    <dgm:cxn modelId="{49CF11A9-CDB8-4C25-9049-9EE033CF4F0B}" type="presParOf" srcId="{F11F128C-3770-4292-8D23-8E8065676F1B}" destId="{859D24DC-D1DE-46C0-8679-D9485A084930}" srcOrd="5" destOrd="0" presId="urn:microsoft.com/office/officeart/2005/8/layout/process5"/>
    <dgm:cxn modelId="{85240A51-2677-4A8C-BC55-8FD2FAEB9D19}" type="presParOf" srcId="{859D24DC-D1DE-46C0-8679-D9485A084930}" destId="{F8056044-8C43-43F9-9F83-3AE34B4D175D}" srcOrd="0" destOrd="0" presId="urn:microsoft.com/office/officeart/2005/8/layout/process5"/>
    <dgm:cxn modelId="{1290B290-475D-4B4B-882E-158DB21AC57F}" type="presParOf" srcId="{F11F128C-3770-4292-8D23-8E8065676F1B}" destId="{A087E3CF-95E7-4454-8699-2F4FF55DD25E}" srcOrd="6" destOrd="0" presId="urn:microsoft.com/office/officeart/2005/8/layout/process5"/>
    <dgm:cxn modelId="{BB1A892A-415E-4CDD-A704-37B300E42C5D}" type="presParOf" srcId="{F11F128C-3770-4292-8D23-8E8065676F1B}" destId="{A58C5691-238D-4593-B456-38B9CE0BC2BE}" srcOrd="7" destOrd="0" presId="urn:microsoft.com/office/officeart/2005/8/layout/process5"/>
    <dgm:cxn modelId="{4558C7A2-3509-43AC-A4F9-55C23102B581}" type="presParOf" srcId="{A58C5691-238D-4593-B456-38B9CE0BC2BE}" destId="{AEBEEE45-E2A2-4FBF-AE39-60EB8BCEBCE8}" srcOrd="0" destOrd="0" presId="urn:microsoft.com/office/officeart/2005/8/layout/process5"/>
    <dgm:cxn modelId="{D6912A44-FB98-4FCE-ADC5-48B77A0A7449}" type="presParOf" srcId="{F11F128C-3770-4292-8D23-8E8065676F1B}" destId="{C2300CE4-FFBD-42E2-BA4E-CE6729143B2F}" srcOrd="8" destOrd="0" presId="urn:microsoft.com/office/officeart/2005/8/layout/process5"/>
    <dgm:cxn modelId="{6236064B-42C3-416E-BAF9-215D68E37EF5}" type="presParOf" srcId="{F11F128C-3770-4292-8D23-8E8065676F1B}" destId="{33C343F2-EA52-40C2-B14F-95F6B9D262A8}" srcOrd="9" destOrd="0" presId="urn:microsoft.com/office/officeart/2005/8/layout/process5"/>
    <dgm:cxn modelId="{D81C8A3D-59F4-45FB-92D4-64CDE3474249}" type="presParOf" srcId="{33C343F2-EA52-40C2-B14F-95F6B9D262A8}" destId="{0C7952D9-1497-4957-A4FE-D4EBB39D5F56}" srcOrd="0" destOrd="0" presId="urn:microsoft.com/office/officeart/2005/8/layout/process5"/>
    <dgm:cxn modelId="{3A662828-457C-4471-8FF2-6520B1DDFFA6}" type="presParOf" srcId="{F11F128C-3770-4292-8D23-8E8065676F1B}" destId="{CD8845E0-DB06-4785-8467-9B0DE8AA4035}" srcOrd="10" destOrd="0" presId="urn:microsoft.com/office/officeart/2005/8/layout/process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6C6263-1432-40CD-BEAF-03002BD75D6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551D85D-47B4-40FB-BCAF-D350AF427A09}">
      <dgm:prSet phldrT="[Text]" custT="1"/>
      <dgm:spPr/>
      <dgm:t>
        <a:bodyPr/>
        <a:lstStyle/>
        <a:p>
          <a:r>
            <a:rPr lang="en-US" sz="2800" dirty="0" smtClean="0">
              <a:latin typeface="Times New Roman" panose="02020603050405020304" pitchFamily="18" charset="0"/>
              <a:cs typeface="Times New Roman" panose="02020603050405020304" pitchFamily="18" charset="0"/>
            </a:rPr>
            <a:t>Challenge 1: Limited data</a:t>
          </a:r>
        </a:p>
        <a:p>
          <a:r>
            <a:rPr lang="en-US" sz="2800" dirty="0" smtClean="0">
              <a:latin typeface="Times New Roman" panose="02020603050405020304" pitchFamily="18" charset="0"/>
              <a:cs typeface="Times New Roman" panose="02020603050405020304" pitchFamily="18" charset="0"/>
            </a:rPr>
            <a:t/>
          </a:r>
          <a:endParaRPr lang="en-US" sz="2800" dirty="0">
            <a:latin typeface="Times New Roman" panose="02020603050405020304" pitchFamily="18" charset="0"/>
            <a:cs typeface="Times New Roman" panose="02020603050405020304" pitchFamily="18" charset="0"/>
          </a:endParaRPr>
        </a:p>
      </dgm:t>
    </dgm:pt>
    <dgm:pt modelId="{48E37030-42BC-4360-8BCD-0A2EDF9D306B}" type="parTrans" cxnId="{7035C600-B996-4141-B52D-C135945E6EB0}">
      <dgm:prSet/>
      <dgm:spPr/>
      <dgm:t>
        <a:bodyPr/>
        <a:lstStyle/>
        <a:p>
          <a:endParaRPr lang="en-US"/>
        </a:p>
      </dgm:t>
    </dgm:pt>
    <dgm:pt modelId="{D6D0A1E1-A5C8-4E22-B4DD-ECDD7FF570E8}" type="sibTrans" cxnId="{7035C600-B996-4141-B52D-C135945E6EB0}">
      <dgm:prSet/>
      <dgm:spPr/>
      <dgm:t>
        <a:bodyPr/>
        <a:lstStyle/>
        <a:p>
          <a:endParaRPr lang="en-US"/>
        </a:p>
      </dgm:t>
    </dgm:pt>
    <dgm:pt modelId="{0CADF15E-63F1-4E73-9DCB-EC58FF4A657B}">
      <dgm:prSet phldrT="[Text]"/>
      <dgm:spPr/>
      <dgm:t>
        <a:bodyPr/>
        <a:lstStyle/>
        <a:p>
          <a:r>
            <a:rPr lang="en-US" dirty="0" smtClean="0">
              <a:latin typeface="Times New Roman" panose="02020603050405020304" pitchFamily="18" charset="0"/>
              <a:cs typeface="Times New Roman" panose="02020603050405020304" pitchFamily="18" charset="0"/>
            </a:rPr>
            <a:t>The hospital staff were reluctant to engage in the survey, citing time constraints</a:t>
          </a:r>
          <a:endParaRPr lang="en-US" dirty="0">
            <a:latin typeface="Times New Roman" panose="02020603050405020304" pitchFamily="18" charset="0"/>
            <a:cs typeface="Times New Roman" panose="02020603050405020304" pitchFamily="18" charset="0"/>
          </a:endParaRPr>
        </a:p>
      </dgm:t>
    </dgm:pt>
    <dgm:pt modelId="{CA5020BF-0210-4DE6-985E-59BF2CEBD651}" type="parTrans" cxnId="{D108B309-0A6A-4F57-B115-F5AFF30593E1}">
      <dgm:prSet/>
      <dgm:spPr/>
      <dgm:t>
        <a:bodyPr/>
        <a:lstStyle/>
        <a:p>
          <a:endParaRPr lang="en-US"/>
        </a:p>
      </dgm:t>
    </dgm:pt>
    <dgm:pt modelId="{2060E5F4-9C89-4374-A323-75ED1FC5994C}" type="sibTrans" cxnId="{D108B309-0A6A-4F57-B115-F5AFF30593E1}">
      <dgm:prSet/>
      <dgm:spPr/>
      <dgm:t>
        <a:bodyPr/>
        <a:lstStyle/>
        <a:p>
          <a:endParaRPr lang="en-US"/>
        </a:p>
      </dgm:t>
    </dgm:pt>
    <dgm:pt modelId="{85EF7A49-C7A0-467F-88EE-128F9FEF482F}">
      <dgm:prSet phldrT="[Text]" custT="1"/>
      <dgm:spPr>
        <a:solidFill>
          <a:schemeClr val="bg2">
            <a:lumMod val="60000"/>
            <a:lumOff val="40000"/>
          </a:schemeClr>
        </a:solidFill>
      </dgm:spPr>
      <dgm:t>
        <a:bodyPr/>
        <a:lstStyle/>
        <a:p>
          <a:r>
            <a:rPr lang="en-US" sz="2800" dirty="0" smtClean="0">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dgm:t>
    </dgm:pt>
    <dgm:pt modelId="{51456027-9105-4AEA-968E-59EE4D67E741}" type="parTrans" cxnId="{5C84F97F-54A7-4896-B3D7-5C0965901214}">
      <dgm:prSet/>
      <dgm:spPr/>
      <dgm:t>
        <a:bodyPr/>
        <a:lstStyle/>
        <a:p>
          <a:endParaRPr lang="en-US"/>
        </a:p>
      </dgm:t>
    </dgm:pt>
    <dgm:pt modelId="{5AF31A8E-91B4-467F-9CBD-19CDF83A8880}" type="sibTrans" cxnId="{5C84F97F-54A7-4896-B3D7-5C0965901214}">
      <dgm:prSet/>
      <dgm:spPr/>
      <dgm:t>
        <a:bodyPr/>
        <a:lstStyle/>
        <a:p>
          <a:endParaRPr lang="en-US"/>
        </a:p>
      </dgm:t>
    </dgm:pt>
    <dgm:pt modelId="{99324EAF-9533-453B-A24C-D55E7286DACD}">
      <dgm:prSet phldrT="[Text]"/>
      <dgm:spPr>
        <a:solidFill>
          <a:schemeClr val="accent4">
            <a:alpha val="90000"/>
          </a:schemeClr>
        </a:solidFill>
      </dgm:spPr>
      <dgm:t>
        <a:bodyPr/>
        <a:lstStyle/>
        <a:p>
          <a:r>
            <a:rPr lang="en-US" dirty="0" smtClean="0">
              <a:latin typeface="Times New Roman" panose="02020603050405020304" pitchFamily="18" charset="0"/>
              <a:cs typeface="Times New Roman" panose="02020603050405020304" pitchFamily="18" charset="0"/>
            </a:rPr>
            <a:t>I decided to review the survey by making it shorter and focused on neutral closed-ended questions with a few open-ended questions.</a:t>
          </a:r>
          <a:endParaRPr lang="en-US" dirty="0"/>
        </a:p>
      </dgm:t>
    </dgm:pt>
    <dgm:pt modelId="{FB060BF8-59B9-4FAA-A388-48C1AD05B117}" type="parTrans" cxnId="{EBA88690-D6FA-4AA6-8EF7-CDD9C5BEB996}">
      <dgm:prSet/>
      <dgm:spPr/>
      <dgm:t>
        <a:bodyPr/>
        <a:lstStyle/>
        <a:p>
          <a:endParaRPr lang="en-US"/>
        </a:p>
      </dgm:t>
    </dgm:pt>
    <dgm:pt modelId="{FB8288AF-B715-490F-B1B3-BCD1915E852F}" type="sibTrans" cxnId="{EBA88690-D6FA-4AA6-8EF7-CDD9C5BEB996}">
      <dgm:prSet/>
      <dgm:spPr/>
      <dgm:t>
        <a:bodyPr/>
        <a:lstStyle/>
        <a:p>
          <a:endParaRPr lang="en-US"/>
        </a:p>
      </dgm:t>
    </dgm:pt>
    <dgm:pt modelId="{69ABE123-73BB-4E30-9133-A04B3B469D14}">
      <dgm:prSet phldrT="[Text]" custT="1"/>
      <dgm:spPr/>
      <dgm:t>
        <a:bodyPr/>
        <a:lstStyle/>
        <a:p>
          <a:r>
            <a:rPr lang="en-US" sz="2800" dirty="0" smtClean="0">
              <a:latin typeface="Times New Roman" panose="02020603050405020304" pitchFamily="18" charset="0"/>
              <a:cs typeface="Times New Roman" panose="02020603050405020304" pitchFamily="18" charset="0"/>
            </a:rPr>
            <a:t>Challenge 2: Limited client engagement</a:t>
          </a:r>
          <a:endParaRPr lang="en-US" sz="2800" dirty="0">
            <a:latin typeface="Times New Roman" panose="02020603050405020304" pitchFamily="18" charset="0"/>
            <a:cs typeface="Times New Roman" panose="02020603050405020304" pitchFamily="18" charset="0"/>
          </a:endParaRPr>
        </a:p>
      </dgm:t>
    </dgm:pt>
    <dgm:pt modelId="{43E8352B-2D8D-4127-A2EE-32BFDE3CBDA9}" type="parTrans" cxnId="{2FB5B489-9897-47E5-9601-DFB831021ED9}">
      <dgm:prSet/>
      <dgm:spPr/>
      <dgm:t>
        <a:bodyPr/>
        <a:lstStyle/>
        <a:p>
          <a:endParaRPr lang="en-US"/>
        </a:p>
      </dgm:t>
    </dgm:pt>
    <dgm:pt modelId="{FC2623CA-26EF-467A-8819-B612176C5F69}" type="sibTrans" cxnId="{2FB5B489-9897-47E5-9601-DFB831021ED9}">
      <dgm:prSet/>
      <dgm:spPr/>
      <dgm:t>
        <a:bodyPr/>
        <a:lstStyle/>
        <a:p>
          <a:endParaRPr lang="en-US"/>
        </a:p>
      </dgm:t>
    </dgm:pt>
    <dgm:pt modelId="{B27782FD-6F17-4CFA-9B65-237D77AD5416}">
      <dgm:prSet phldrT="[Text]"/>
      <dgm:spPr/>
      <dgm:t>
        <a:bodyPr/>
        <a:lstStyle/>
        <a:p>
          <a:r>
            <a:rPr lang="en-US" dirty="0" smtClean="0">
              <a:latin typeface="Times New Roman" panose="02020603050405020304" pitchFamily="18" charset="0"/>
              <a:cs typeface="Times New Roman" panose="02020603050405020304" pitchFamily="18" charset="0"/>
            </a:rPr>
            <a:t>The hospital had no designated project liaison</a:t>
          </a:r>
          <a:endParaRPr lang="en-US" dirty="0">
            <a:latin typeface="Times New Roman" panose="02020603050405020304" pitchFamily="18" charset="0"/>
            <a:cs typeface="Times New Roman" panose="02020603050405020304" pitchFamily="18" charset="0"/>
          </a:endParaRPr>
        </a:p>
      </dgm:t>
    </dgm:pt>
    <dgm:pt modelId="{3DA4B250-E7BC-4C11-9564-0FB92F5F52CF}" type="parTrans" cxnId="{91113406-F6AB-406F-B689-FCCF471B0BF7}">
      <dgm:prSet/>
      <dgm:spPr/>
      <dgm:t>
        <a:bodyPr/>
        <a:lstStyle/>
        <a:p>
          <a:endParaRPr lang="en-US"/>
        </a:p>
      </dgm:t>
    </dgm:pt>
    <dgm:pt modelId="{476C1502-EDD2-4DFF-A3DE-5A22699C2D1A}" type="sibTrans" cxnId="{91113406-F6AB-406F-B689-FCCF471B0BF7}">
      <dgm:prSet/>
      <dgm:spPr/>
      <dgm:t>
        <a:bodyPr/>
        <a:lstStyle/>
        <a:p>
          <a:endParaRPr lang="en-US"/>
        </a:p>
      </dgm:t>
    </dgm:pt>
    <dgm:pt modelId="{1814F6FD-0E81-4829-8F37-A5249B389BA5}">
      <dgm:prSet/>
      <dgm:spPr/>
      <dgm:t>
        <a:bodyPr/>
        <a:lstStyle/>
        <a:p>
          <a:r>
            <a:rPr lang="en-US" dirty="0" smtClean="0">
              <a:latin typeface="Times New Roman" panose="02020603050405020304" pitchFamily="18" charset="0"/>
              <a:cs typeface="Times New Roman" panose="02020603050405020304" pitchFamily="18" charset="0"/>
            </a:rPr>
            <a:t>The hospital lacked enough digital records, forcing me to concentrate on manual validation and follow-ups</a:t>
          </a:r>
          <a:endParaRPr lang="en-US" dirty="0">
            <a:latin typeface="Times New Roman" panose="02020603050405020304" pitchFamily="18" charset="0"/>
            <a:cs typeface="Times New Roman" panose="02020603050405020304" pitchFamily="18" charset="0"/>
          </a:endParaRPr>
        </a:p>
      </dgm:t>
    </dgm:pt>
    <dgm:pt modelId="{23580A4A-7239-4614-8576-81EBCC41F85C}" type="parTrans" cxnId="{70FCF59B-3BFB-4EDC-8C31-EDD24FEC7D0F}">
      <dgm:prSet/>
      <dgm:spPr/>
      <dgm:t>
        <a:bodyPr/>
        <a:lstStyle/>
        <a:p>
          <a:endParaRPr lang="en-US"/>
        </a:p>
      </dgm:t>
    </dgm:pt>
    <dgm:pt modelId="{F26A91C3-12E8-4D4F-84E8-EA678E58C294}" type="sibTrans" cxnId="{70FCF59B-3BFB-4EDC-8C31-EDD24FEC7D0F}">
      <dgm:prSet/>
      <dgm:spPr/>
      <dgm:t>
        <a:bodyPr/>
        <a:lstStyle/>
        <a:p>
          <a:endParaRPr lang="en-US"/>
        </a:p>
      </dgm:t>
    </dgm:pt>
    <dgm:pt modelId="{4DCA696B-4383-444B-903D-24E81B5BE28A}">
      <dgm:prSet/>
      <dgm:spPr>
        <a:solidFill>
          <a:schemeClr val="accent4">
            <a:alpha val="90000"/>
          </a:schemeClr>
        </a:solidFill>
      </dgm:spPr>
      <dgm:t>
        <a:bodyPr/>
        <a:lstStyle/>
        <a:p>
          <a:r>
            <a:rPr lang="en-US" dirty="0" smtClean="0">
              <a:latin typeface="Times New Roman" panose="02020603050405020304" pitchFamily="18" charset="0"/>
              <a:cs typeface="Times New Roman" panose="02020603050405020304" pitchFamily="18" charset="0"/>
            </a:rPr>
            <a:t>I also considered effective coordination with administration and staff to access key information or data for the project</a:t>
          </a:r>
        </a:p>
      </dgm:t>
    </dgm:pt>
    <dgm:pt modelId="{70FDB254-B4D9-463E-82D4-52E10914B846}" type="parTrans" cxnId="{1C09C669-EA25-4870-B61E-DA561D09C632}">
      <dgm:prSet/>
      <dgm:spPr/>
      <dgm:t>
        <a:bodyPr/>
        <a:lstStyle/>
        <a:p>
          <a:endParaRPr lang="en-US"/>
        </a:p>
      </dgm:t>
    </dgm:pt>
    <dgm:pt modelId="{FD5ADEAC-C241-4BF3-B1EB-1AA659611F02}" type="sibTrans" cxnId="{1C09C669-EA25-4870-B61E-DA561D09C632}">
      <dgm:prSet/>
      <dgm:spPr/>
      <dgm:t>
        <a:bodyPr/>
        <a:lstStyle/>
        <a:p>
          <a:endParaRPr lang="en-US"/>
        </a:p>
      </dgm:t>
    </dgm:pt>
    <dgm:pt modelId="{5331B0BF-C387-4753-8E65-F1807D6DC79E}">
      <dgm:prSet/>
      <dgm:spPr/>
      <dgm:t>
        <a:bodyPr/>
        <a:lstStyle/>
        <a:p>
          <a:r>
            <a:rPr lang="en-US" dirty="0" smtClean="0">
              <a:latin typeface="Times New Roman" panose="02020603050405020304" pitchFamily="18" charset="0"/>
              <a:cs typeface="Times New Roman" panose="02020603050405020304" pitchFamily="18" charset="0"/>
            </a:rPr>
            <a:t>Making consultation difficult in maintaining consistent communication</a:t>
          </a:r>
          <a:endParaRPr lang="en-US" dirty="0">
            <a:latin typeface="Times New Roman" panose="02020603050405020304" pitchFamily="18" charset="0"/>
            <a:cs typeface="Times New Roman" panose="02020603050405020304" pitchFamily="18" charset="0"/>
          </a:endParaRPr>
        </a:p>
      </dgm:t>
    </dgm:pt>
    <dgm:pt modelId="{66EC7F93-ADFA-4303-AB2E-6FF7C23AB483}" type="parTrans" cxnId="{C1735BCA-A90C-4EB6-B96F-B32C3B572332}">
      <dgm:prSet/>
      <dgm:spPr/>
      <dgm:t>
        <a:bodyPr/>
        <a:lstStyle/>
        <a:p>
          <a:endParaRPr lang="en-US"/>
        </a:p>
      </dgm:t>
    </dgm:pt>
    <dgm:pt modelId="{73C6C0A8-A3C7-4543-B427-348CB1C15742}" type="sibTrans" cxnId="{C1735BCA-A90C-4EB6-B96F-B32C3B572332}">
      <dgm:prSet/>
      <dgm:spPr/>
      <dgm:t>
        <a:bodyPr/>
        <a:lstStyle/>
        <a:p>
          <a:endParaRPr lang="en-US"/>
        </a:p>
      </dgm:t>
    </dgm:pt>
    <dgm:pt modelId="{F6028F6F-8B5E-4C3C-82E8-071D4591FC44}" type="pres">
      <dgm:prSet presAssocID="{106C6263-1432-40CD-BEAF-03002BD75D60}" presName="Name0" presStyleCnt="0">
        <dgm:presLayoutVars>
          <dgm:dir/>
          <dgm:animLvl val="lvl"/>
          <dgm:resizeHandles val="exact"/>
        </dgm:presLayoutVars>
      </dgm:prSet>
      <dgm:spPr/>
      <dgm:t>
        <a:bodyPr/>
        <a:lstStyle/>
        <a:p>
          <a:endParaRPr lang="en-US"/>
        </a:p>
      </dgm:t>
    </dgm:pt>
    <dgm:pt modelId="{649F32EA-9419-4430-ACD0-4162CFAFCF52}" type="pres">
      <dgm:prSet presAssocID="{A551D85D-47B4-40FB-BCAF-D350AF427A09}" presName="linNode" presStyleCnt="0"/>
      <dgm:spPr/>
    </dgm:pt>
    <dgm:pt modelId="{B5CFF182-D1FF-411C-868C-3CB5E3C6BFFE}" type="pres">
      <dgm:prSet presAssocID="{A551D85D-47B4-40FB-BCAF-D350AF427A09}" presName="parentText" presStyleLbl="node1" presStyleIdx="0" presStyleCnt="3" custScaleX="79508" custLinFactNeighborX="-2983">
        <dgm:presLayoutVars>
          <dgm:chMax val="1"/>
          <dgm:bulletEnabled val="1"/>
        </dgm:presLayoutVars>
      </dgm:prSet>
      <dgm:spPr/>
      <dgm:t>
        <a:bodyPr/>
        <a:lstStyle/>
        <a:p>
          <a:endParaRPr lang="en-US"/>
        </a:p>
      </dgm:t>
    </dgm:pt>
    <dgm:pt modelId="{ACB2B17B-8AD9-4103-AA17-E10BFDC6E1EB}" type="pres">
      <dgm:prSet presAssocID="{A551D85D-47B4-40FB-BCAF-D350AF427A09}" presName="descendantText" presStyleLbl="alignAccFollowNode1" presStyleIdx="0" presStyleCnt="3" custScaleX="128036" custLinFactNeighborX="62" custLinFactNeighborY="1712">
        <dgm:presLayoutVars>
          <dgm:bulletEnabled val="1"/>
        </dgm:presLayoutVars>
      </dgm:prSet>
      <dgm:spPr/>
      <dgm:t>
        <a:bodyPr/>
        <a:lstStyle/>
        <a:p>
          <a:endParaRPr lang="en-US"/>
        </a:p>
      </dgm:t>
    </dgm:pt>
    <dgm:pt modelId="{85BC23A7-A892-4A9D-8D44-C7D1B6A03B99}" type="pres">
      <dgm:prSet presAssocID="{D6D0A1E1-A5C8-4E22-B4DD-ECDD7FF570E8}" presName="sp" presStyleCnt="0"/>
      <dgm:spPr/>
    </dgm:pt>
    <dgm:pt modelId="{A100CD26-D652-46B2-8CE5-C94E87F14720}" type="pres">
      <dgm:prSet presAssocID="{85EF7A49-C7A0-467F-88EE-128F9FEF482F}" presName="linNode" presStyleCnt="0"/>
      <dgm:spPr/>
    </dgm:pt>
    <dgm:pt modelId="{097BAD3C-6D49-4479-B74D-2C7D41A2B4BE}" type="pres">
      <dgm:prSet presAssocID="{85EF7A49-C7A0-467F-88EE-128F9FEF482F}" presName="parentText" presStyleLbl="node1" presStyleIdx="1" presStyleCnt="3" custScaleX="69975" custLinFactNeighborX="-2874" custLinFactNeighborY="2055">
        <dgm:presLayoutVars>
          <dgm:chMax val="1"/>
          <dgm:bulletEnabled val="1"/>
        </dgm:presLayoutVars>
      </dgm:prSet>
      <dgm:spPr/>
      <dgm:t>
        <a:bodyPr/>
        <a:lstStyle/>
        <a:p>
          <a:endParaRPr lang="en-US"/>
        </a:p>
      </dgm:t>
    </dgm:pt>
    <dgm:pt modelId="{C9931355-1A4F-4BC8-9710-54460ADE70D5}" type="pres">
      <dgm:prSet presAssocID="{85EF7A49-C7A0-467F-88EE-128F9FEF482F}" presName="descendantText" presStyleLbl="alignAccFollowNode1" presStyleIdx="1" presStyleCnt="3" custScaleX="106491" custLinFactNeighborX="706" custLinFactNeighborY="-4110">
        <dgm:presLayoutVars>
          <dgm:bulletEnabled val="1"/>
        </dgm:presLayoutVars>
      </dgm:prSet>
      <dgm:spPr/>
      <dgm:t>
        <a:bodyPr/>
        <a:lstStyle/>
        <a:p>
          <a:endParaRPr lang="en-US"/>
        </a:p>
      </dgm:t>
    </dgm:pt>
    <dgm:pt modelId="{E0A18148-8A41-481A-8286-B413C16BD9F7}" type="pres">
      <dgm:prSet presAssocID="{5AF31A8E-91B4-467F-9CBD-19CDF83A8880}" presName="sp" presStyleCnt="0"/>
      <dgm:spPr/>
    </dgm:pt>
    <dgm:pt modelId="{CFA1306A-FBE7-4E62-9BC9-99033F784C7B}" type="pres">
      <dgm:prSet presAssocID="{69ABE123-73BB-4E30-9133-A04B3B469D14}" presName="linNode" presStyleCnt="0"/>
      <dgm:spPr/>
    </dgm:pt>
    <dgm:pt modelId="{83D7F754-3495-4060-8021-3E8BA0FFAFA2}" type="pres">
      <dgm:prSet presAssocID="{69ABE123-73BB-4E30-9133-A04B3B469D14}" presName="parentText" presStyleLbl="node1" presStyleIdx="2" presStyleCnt="3" custScaleX="83027" custLinFactNeighborX="-2238" custLinFactNeighborY="152">
        <dgm:presLayoutVars>
          <dgm:chMax val="1"/>
          <dgm:bulletEnabled val="1"/>
        </dgm:presLayoutVars>
      </dgm:prSet>
      <dgm:spPr/>
      <dgm:t>
        <a:bodyPr/>
        <a:lstStyle/>
        <a:p>
          <a:endParaRPr lang="en-US"/>
        </a:p>
      </dgm:t>
    </dgm:pt>
    <dgm:pt modelId="{A1D6D0FF-3396-4FA2-9349-1CA5C3C5BAE8}" type="pres">
      <dgm:prSet presAssocID="{69ABE123-73BB-4E30-9133-A04B3B469D14}" presName="descendantText" presStyleLbl="alignAccFollowNode1" presStyleIdx="2" presStyleCnt="3" custScaleX="136543" custLinFactNeighborX="-2917" custLinFactNeighborY="0">
        <dgm:presLayoutVars>
          <dgm:bulletEnabled val="1"/>
        </dgm:presLayoutVars>
      </dgm:prSet>
      <dgm:spPr/>
      <dgm:t>
        <a:bodyPr/>
        <a:lstStyle/>
        <a:p>
          <a:endParaRPr lang="en-US"/>
        </a:p>
      </dgm:t>
    </dgm:pt>
  </dgm:ptLst>
  <dgm:cxnLst>
    <dgm:cxn modelId="{EBA88690-D6FA-4AA6-8EF7-CDD9C5BEB996}" srcId="{85EF7A49-C7A0-467F-88EE-128F9FEF482F}" destId="{99324EAF-9533-453B-A24C-D55E7286DACD}" srcOrd="0" destOrd="0" parTransId="{FB060BF8-59B9-4FAA-A388-48C1AD05B117}" sibTransId="{FB8288AF-B715-490F-B1B3-BCD1915E852F}"/>
    <dgm:cxn modelId="{B0BF6D5D-0705-41A6-8341-2495182FA134}" type="presOf" srcId="{0CADF15E-63F1-4E73-9DCB-EC58FF4A657B}" destId="{ACB2B17B-8AD9-4103-AA17-E10BFDC6E1EB}" srcOrd="0" destOrd="0" presId="urn:microsoft.com/office/officeart/2005/8/layout/vList5"/>
    <dgm:cxn modelId="{597AA8B6-AC40-4459-AB70-C8BA97236D4D}" type="presOf" srcId="{A551D85D-47B4-40FB-BCAF-D350AF427A09}" destId="{B5CFF182-D1FF-411C-868C-3CB5E3C6BFFE}" srcOrd="0" destOrd="0" presId="urn:microsoft.com/office/officeart/2005/8/layout/vList5"/>
    <dgm:cxn modelId="{CF7E753F-2D5D-48A8-BA7F-A7794182DE6C}" type="presOf" srcId="{85EF7A49-C7A0-467F-88EE-128F9FEF482F}" destId="{097BAD3C-6D49-4479-B74D-2C7D41A2B4BE}" srcOrd="0" destOrd="0" presId="urn:microsoft.com/office/officeart/2005/8/layout/vList5"/>
    <dgm:cxn modelId="{9F13E7F9-730B-4EF3-AA4A-3BFB4EAD960C}" type="presOf" srcId="{106C6263-1432-40CD-BEAF-03002BD75D60}" destId="{F6028F6F-8B5E-4C3C-82E8-071D4591FC44}" srcOrd="0" destOrd="0" presId="urn:microsoft.com/office/officeart/2005/8/layout/vList5"/>
    <dgm:cxn modelId="{C1735BCA-A90C-4EB6-B96F-B32C3B572332}" srcId="{69ABE123-73BB-4E30-9133-A04B3B469D14}" destId="{5331B0BF-C387-4753-8E65-F1807D6DC79E}" srcOrd="1" destOrd="0" parTransId="{66EC7F93-ADFA-4303-AB2E-6FF7C23AB483}" sibTransId="{73C6C0A8-A3C7-4543-B427-348CB1C15742}"/>
    <dgm:cxn modelId="{871684EC-7682-499B-96C2-EF26A7C30AAD}" type="presOf" srcId="{B27782FD-6F17-4CFA-9B65-237D77AD5416}" destId="{A1D6D0FF-3396-4FA2-9349-1CA5C3C5BAE8}" srcOrd="0" destOrd="0" presId="urn:microsoft.com/office/officeart/2005/8/layout/vList5"/>
    <dgm:cxn modelId="{91113406-F6AB-406F-B689-FCCF471B0BF7}" srcId="{69ABE123-73BB-4E30-9133-A04B3B469D14}" destId="{B27782FD-6F17-4CFA-9B65-237D77AD5416}" srcOrd="0" destOrd="0" parTransId="{3DA4B250-E7BC-4C11-9564-0FB92F5F52CF}" sibTransId="{476C1502-EDD2-4DFF-A3DE-5A22699C2D1A}"/>
    <dgm:cxn modelId="{B8CE8F03-8BAA-471F-93FF-1F68E7978611}" type="presOf" srcId="{69ABE123-73BB-4E30-9133-A04B3B469D14}" destId="{83D7F754-3495-4060-8021-3E8BA0FFAFA2}" srcOrd="0" destOrd="0" presId="urn:microsoft.com/office/officeart/2005/8/layout/vList5"/>
    <dgm:cxn modelId="{5C84F97F-54A7-4896-B3D7-5C0965901214}" srcId="{106C6263-1432-40CD-BEAF-03002BD75D60}" destId="{85EF7A49-C7A0-467F-88EE-128F9FEF482F}" srcOrd="1" destOrd="0" parTransId="{51456027-9105-4AEA-968E-59EE4D67E741}" sibTransId="{5AF31A8E-91B4-467F-9CBD-19CDF83A8880}"/>
    <dgm:cxn modelId="{F9C8FF08-D861-4B78-8773-7C343209B759}" type="presOf" srcId="{5331B0BF-C387-4753-8E65-F1807D6DC79E}" destId="{A1D6D0FF-3396-4FA2-9349-1CA5C3C5BAE8}" srcOrd="0" destOrd="1" presId="urn:microsoft.com/office/officeart/2005/8/layout/vList5"/>
    <dgm:cxn modelId="{D108B309-0A6A-4F57-B115-F5AFF30593E1}" srcId="{A551D85D-47B4-40FB-BCAF-D350AF427A09}" destId="{0CADF15E-63F1-4E73-9DCB-EC58FF4A657B}" srcOrd="0" destOrd="0" parTransId="{CA5020BF-0210-4DE6-985E-59BF2CEBD651}" sibTransId="{2060E5F4-9C89-4374-A323-75ED1FC5994C}"/>
    <dgm:cxn modelId="{70FCF59B-3BFB-4EDC-8C31-EDD24FEC7D0F}" srcId="{A551D85D-47B4-40FB-BCAF-D350AF427A09}" destId="{1814F6FD-0E81-4829-8F37-A5249B389BA5}" srcOrd="1" destOrd="0" parTransId="{23580A4A-7239-4614-8576-81EBCC41F85C}" sibTransId="{F26A91C3-12E8-4D4F-84E8-EA678E58C294}"/>
    <dgm:cxn modelId="{EF84CB3F-34BD-46A4-A245-5AA7CD4080A8}" type="presOf" srcId="{1814F6FD-0E81-4829-8F37-A5249B389BA5}" destId="{ACB2B17B-8AD9-4103-AA17-E10BFDC6E1EB}" srcOrd="0" destOrd="1" presId="urn:microsoft.com/office/officeart/2005/8/layout/vList5"/>
    <dgm:cxn modelId="{583DC142-507F-4C6E-8F9A-09286622E60A}" type="presOf" srcId="{99324EAF-9533-453B-A24C-D55E7286DACD}" destId="{C9931355-1A4F-4BC8-9710-54460ADE70D5}" srcOrd="0" destOrd="0" presId="urn:microsoft.com/office/officeart/2005/8/layout/vList5"/>
    <dgm:cxn modelId="{1C09C669-EA25-4870-B61E-DA561D09C632}" srcId="{85EF7A49-C7A0-467F-88EE-128F9FEF482F}" destId="{4DCA696B-4383-444B-903D-24E81B5BE28A}" srcOrd="1" destOrd="0" parTransId="{70FDB254-B4D9-463E-82D4-52E10914B846}" sibTransId="{FD5ADEAC-C241-4BF3-B1EB-1AA659611F02}"/>
    <dgm:cxn modelId="{7035C600-B996-4141-B52D-C135945E6EB0}" srcId="{106C6263-1432-40CD-BEAF-03002BD75D60}" destId="{A551D85D-47B4-40FB-BCAF-D350AF427A09}" srcOrd="0" destOrd="0" parTransId="{48E37030-42BC-4360-8BCD-0A2EDF9D306B}" sibTransId="{D6D0A1E1-A5C8-4E22-B4DD-ECDD7FF570E8}"/>
    <dgm:cxn modelId="{835EA635-0E5F-4AC0-85DD-5A9F78826885}" type="presOf" srcId="{4DCA696B-4383-444B-903D-24E81B5BE28A}" destId="{C9931355-1A4F-4BC8-9710-54460ADE70D5}" srcOrd="0" destOrd="1" presId="urn:microsoft.com/office/officeart/2005/8/layout/vList5"/>
    <dgm:cxn modelId="{2FB5B489-9897-47E5-9601-DFB831021ED9}" srcId="{106C6263-1432-40CD-BEAF-03002BD75D60}" destId="{69ABE123-73BB-4E30-9133-A04B3B469D14}" srcOrd="2" destOrd="0" parTransId="{43E8352B-2D8D-4127-A2EE-32BFDE3CBDA9}" sibTransId="{FC2623CA-26EF-467A-8819-B612176C5F69}"/>
    <dgm:cxn modelId="{0C3AB9C3-A9F4-436C-A239-0CD68C009B33}" type="presParOf" srcId="{F6028F6F-8B5E-4C3C-82E8-071D4591FC44}" destId="{649F32EA-9419-4430-ACD0-4162CFAFCF52}" srcOrd="0" destOrd="0" presId="urn:microsoft.com/office/officeart/2005/8/layout/vList5"/>
    <dgm:cxn modelId="{D56E8420-B07B-4046-8653-02D62A2342BA}" type="presParOf" srcId="{649F32EA-9419-4430-ACD0-4162CFAFCF52}" destId="{B5CFF182-D1FF-411C-868C-3CB5E3C6BFFE}" srcOrd="0" destOrd="0" presId="urn:microsoft.com/office/officeart/2005/8/layout/vList5"/>
    <dgm:cxn modelId="{FF10D7AA-8180-40DC-BF76-E3DD42DEBCC4}" type="presParOf" srcId="{649F32EA-9419-4430-ACD0-4162CFAFCF52}" destId="{ACB2B17B-8AD9-4103-AA17-E10BFDC6E1EB}" srcOrd="1" destOrd="0" presId="urn:microsoft.com/office/officeart/2005/8/layout/vList5"/>
    <dgm:cxn modelId="{1B8A28D8-6EC6-478B-85FA-52BEFC47A862}" type="presParOf" srcId="{F6028F6F-8B5E-4C3C-82E8-071D4591FC44}" destId="{85BC23A7-A892-4A9D-8D44-C7D1B6A03B99}" srcOrd="1" destOrd="0" presId="urn:microsoft.com/office/officeart/2005/8/layout/vList5"/>
    <dgm:cxn modelId="{935C1C13-C805-4829-840E-1BDE9EC7A5A7}" type="presParOf" srcId="{F6028F6F-8B5E-4C3C-82E8-071D4591FC44}" destId="{A100CD26-D652-46B2-8CE5-C94E87F14720}" srcOrd="2" destOrd="0" presId="urn:microsoft.com/office/officeart/2005/8/layout/vList5"/>
    <dgm:cxn modelId="{6BCE1DBA-E548-43A3-83F0-22D7F2D47B6A}" type="presParOf" srcId="{A100CD26-D652-46B2-8CE5-C94E87F14720}" destId="{097BAD3C-6D49-4479-B74D-2C7D41A2B4BE}" srcOrd="0" destOrd="0" presId="urn:microsoft.com/office/officeart/2005/8/layout/vList5"/>
    <dgm:cxn modelId="{629F2B98-232C-4BFB-B2E2-D28FCB6DB15C}" type="presParOf" srcId="{A100CD26-D652-46B2-8CE5-C94E87F14720}" destId="{C9931355-1A4F-4BC8-9710-54460ADE70D5}" srcOrd="1" destOrd="0" presId="urn:microsoft.com/office/officeart/2005/8/layout/vList5"/>
    <dgm:cxn modelId="{CD350CEC-65F8-4F03-8198-76EF8D45BE32}" type="presParOf" srcId="{F6028F6F-8B5E-4C3C-82E8-071D4591FC44}" destId="{E0A18148-8A41-481A-8286-B413C16BD9F7}" srcOrd="3" destOrd="0" presId="urn:microsoft.com/office/officeart/2005/8/layout/vList5"/>
    <dgm:cxn modelId="{6FD029C0-4F69-4933-B9B9-614E3C4CFF7C}" type="presParOf" srcId="{F6028F6F-8B5E-4C3C-82E8-071D4591FC44}" destId="{CFA1306A-FBE7-4E62-9BC9-99033F784C7B}" srcOrd="4" destOrd="0" presId="urn:microsoft.com/office/officeart/2005/8/layout/vList5"/>
    <dgm:cxn modelId="{A384BEDF-768A-479C-A223-61F5FC522C79}" type="presParOf" srcId="{CFA1306A-FBE7-4E62-9BC9-99033F784C7B}" destId="{83D7F754-3495-4060-8021-3E8BA0FFAFA2}" srcOrd="0" destOrd="0" presId="urn:microsoft.com/office/officeart/2005/8/layout/vList5"/>
    <dgm:cxn modelId="{38B521F7-889D-4784-A3C8-38B32A8FA44D}" type="presParOf" srcId="{CFA1306A-FBE7-4E62-9BC9-99033F784C7B}" destId="{A1D6D0FF-3396-4FA2-9349-1CA5C3C5BAE8}"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6C6263-1432-40CD-BEAF-03002BD75D6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551D85D-47B4-40FB-BCAF-D350AF427A09}">
      <dgm:prSet phldrT="[Text]" custT="1"/>
      <dgm:spPr>
        <a:solidFill>
          <a:schemeClr val="bg2">
            <a:lumMod val="60000"/>
            <a:lumOff val="40000"/>
          </a:schemeClr>
        </a:solidFill>
      </dgm:spPr>
      <dgm:t>
        <a:bodyPr/>
        <a:lstStyle/>
        <a:p>
          <a:r>
            <a:rPr lang="en-US" sz="2800" dirty="0" smtClean="0">
              <a:latin typeface="Times New Roman" panose="02020603050405020304" pitchFamily="18" charset="0"/>
              <a:cs typeface="Times New Roman" panose="02020603050405020304" pitchFamily="18" charset="0"/>
            </a:rPr>
            <a:t>Solution</a:t>
          </a:r>
        </a:p>
        <a:p>
          <a:r>
            <a:rPr lang="en-US" sz="2800" dirty="0" smtClean="0">
              <a:latin typeface="Times New Roman" panose="02020603050405020304" pitchFamily="18" charset="0"/>
              <a:cs typeface="Times New Roman" panose="02020603050405020304" pitchFamily="18" charset="0"/>
            </a:rPr>
            <a:t/>
          </a:r>
          <a:endParaRPr lang="en-US" sz="2800" dirty="0">
            <a:latin typeface="Times New Roman" panose="02020603050405020304" pitchFamily="18" charset="0"/>
            <a:cs typeface="Times New Roman" panose="02020603050405020304" pitchFamily="18" charset="0"/>
          </a:endParaRPr>
        </a:p>
      </dgm:t>
    </dgm:pt>
    <dgm:pt modelId="{48E37030-42BC-4360-8BCD-0A2EDF9D306B}" type="parTrans" cxnId="{7035C600-B996-4141-B52D-C135945E6EB0}">
      <dgm:prSet/>
      <dgm:spPr/>
      <dgm:t>
        <a:bodyPr/>
        <a:lstStyle/>
        <a:p>
          <a:endParaRPr lang="en-US"/>
        </a:p>
      </dgm:t>
    </dgm:pt>
    <dgm:pt modelId="{D6D0A1E1-A5C8-4E22-B4DD-ECDD7FF570E8}" type="sibTrans" cxnId="{7035C600-B996-4141-B52D-C135945E6EB0}">
      <dgm:prSet/>
      <dgm:spPr/>
      <dgm:t>
        <a:bodyPr/>
        <a:lstStyle/>
        <a:p>
          <a:endParaRPr lang="en-US"/>
        </a:p>
      </dgm:t>
    </dgm:pt>
    <dgm:pt modelId="{0CADF15E-63F1-4E73-9DCB-EC58FF4A657B}">
      <dgm:prSet phldrT="[Text]" custT="1"/>
      <dgm:spPr>
        <a:solidFill>
          <a:schemeClr val="accent4">
            <a:alpha val="90000"/>
          </a:schemeClr>
        </a:solidFill>
      </dgm:spPr>
      <dgm:t>
        <a:bodyPr/>
        <a:lstStyle/>
        <a:p>
          <a:r>
            <a:rPr lang="en-US" sz="2000" dirty="0" smtClean="0">
              <a:latin typeface="Times New Roman" panose="02020603050405020304" pitchFamily="18" charset="0"/>
              <a:cs typeface="Times New Roman" panose="02020603050405020304" pitchFamily="18" charset="0"/>
            </a:rPr>
            <a:t>I addressed the issue by scheduling weekly check-ins through phone calls and emails with distinct departments, which assisted in keeping the project momentum and promoting clarity</a:t>
          </a:r>
          <a:endParaRPr lang="en-US" sz="2000" dirty="0">
            <a:latin typeface="Times New Roman" panose="02020603050405020304" pitchFamily="18" charset="0"/>
            <a:cs typeface="Times New Roman" panose="02020603050405020304" pitchFamily="18" charset="0"/>
          </a:endParaRPr>
        </a:p>
      </dgm:t>
    </dgm:pt>
    <dgm:pt modelId="{CA5020BF-0210-4DE6-985E-59BF2CEBD651}" type="parTrans" cxnId="{D108B309-0A6A-4F57-B115-F5AFF30593E1}">
      <dgm:prSet/>
      <dgm:spPr/>
      <dgm:t>
        <a:bodyPr/>
        <a:lstStyle/>
        <a:p>
          <a:endParaRPr lang="en-US"/>
        </a:p>
      </dgm:t>
    </dgm:pt>
    <dgm:pt modelId="{2060E5F4-9C89-4374-A323-75ED1FC5994C}" type="sibTrans" cxnId="{D108B309-0A6A-4F57-B115-F5AFF30593E1}">
      <dgm:prSet/>
      <dgm:spPr/>
      <dgm:t>
        <a:bodyPr/>
        <a:lstStyle/>
        <a:p>
          <a:endParaRPr lang="en-US"/>
        </a:p>
      </dgm:t>
    </dgm:pt>
    <dgm:pt modelId="{85EF7A49-C7A0-467F-88EE-128F9FEF482F}">
      <dgm:prSet phldrT="[Text]" custT="1"/>
      <dgm:spPr/>
      <dgm:t>
        <a:bodyPr/>
        <a:lstStyle/>
        <a:p>
          <a:r>
            <a:rPr lang="en-US" sz="2800" dirty="0" smtClean="0">
              <a:latin typeface="Times New Roman" panose="02020603050405020304" pitchFamily="18" charset="0"/>
              <a:cs typeface="Times New Roman" panose="02020603050405020304" pitchFamily="18" charset="0"/>
            </a:rPr>
            <a:t>Challenge 3: A strategic challenge</a:t>
          </a:r>
          <a:endParaRPr lang="en-US" sz="2800" dirty="0">
            <a:latin typeface="Times New Roman" panose="02020603050405020304" pitchFamily="18" charset="0"/>
            <a:cs typeface="Times New Roman" panose="02020603050405020304" pitchFamily="18" charset="0"/>
          </a:endParaRPr>
        </a:p>
      </dgm:t>
    </dgm:pt>
    <dgm:pt modelId="{51456027-9105-4AEA-968E-59EE4D67E741}" type="parTrans" cxnId="{5C84F97F-54A7-4896-B3D7-5C0965901214}">
      <dgm:prSet/>
      <dgm:spPr/>
      <dgm:t>
        <a:bodyPr/>
        <a:lstStyle/>
        <a:p>
          <a:endParaRPr lang="en-US"/>
        </a:p>
      </dgm:t>
    </dgm:pt>
    <dgm:pt modelId="{5AF31A8E-91B4-467F-9CBD-19CDF83A8880}" type="sibTrans" cxnId="{5C84F97F-54A7-4896-B3D7-5C0965901214}">
      <dgm:prSet/>
      <dgm:spPr/>
      <dgm:t>
        <a:bodyPr/>
        <a:lstStyle/>
        <a:p>
          <a:endParaRPr lang="en-US"/>
        </a:p>
      </dgm:t>
    </dgm:pt>
    <dgm:pt modelId="{99324EAF-9533-453B-A24C-D55E7286DACD}">
      <dgm:prSet phldrT="[Text]" custT="1"/>
      <dgm:spPr/>
      <dgm:t>
        <a:bodyPr/>
        <a:lstStyle/>
        <a:p>
          <a:r>
            <a:rPr lang="en-US" sz="2000" dirty="0" smtClean="0">
              <a:latin typeface="Times New Roman" panose="02020603050405020304" pitchFamily="18" charset="0"/>
              <a:cs typeface="Times New Roman" panose="02020603050405020304" pitchFamily="18" charset="0"/>
            </a:rPr>
            <a:t>Stemming from the disparity between the scope of needs and available resources.</a:t>
          </a:r>
          <a:endParaRPr lang="en-US" sz="2000" dirty="0">
            <a:latin typeface="Times New Roman" panose="02020603050405020304" pitchFamily="18" charset="0"/>
            <a:cs typeface="Times New Roman" panose="02020603050405020304" pitchFamily="18" charset="0"/>
          </a:endParaRPr>
        </a:p>
      </dgm:t>
    </dgm:pt>
    <dgm:pt modelId="{FB060BF8-59B9-4FAA-A388-48C1AD05B117}" type="parTrans" cxnId="{EBA88690-D6FA-4AA6-8EF7-CDD9C5BEB996}">
      <dgm:prSet/>
      <dgm:spPr/>
      <dgm:t>
        <a:bodyPr/>
        <a:lstStyle/>
        <a:p>
          <a:endParaRPr lang="en-US"/>
        </a:p>
      </dgm:t>
    </dgm:pt>
    <dgm:pt modelId="{FB8288AF-B715-490F-B1B3-BCD1915E852F}" type="sibTrans" cxnId="{EBA88690-D6FA-4AA6-8EF7-CDD9C5BEB996}">
      <dgm:prSet/>
      <dgm:spPr/>
      <dgm:t>
        <a:bodyPr/>
        <a:lstStyle/>
        <a:p>
          <a:endParaRPr lang="en-US"/>
        </a:p>
      </dgm:t>
    </dgm:pt>
    <dgm:pt modelId="{69ABE123-73BB-4E30-9133-A04B3B469D14}">
      <dgm:prSet phldrT="[Text]" custT="1"/>
      <dgm:spPr>
        <a:solidFill>
          <a:schemeClr val="bg2">
            <a:lumMod val="60000"/>
            <a:lumOff val="40000"/>
          </a:schemeClr>
        </a:solidFill>
      </dgm:spPr>
      <dgm:t>
        <a:bodyPr/>
        <a:lstStyle/>
        <a:p>
          <a:r>
            <a:rPr lang="en-US" sz="2800" dirty="0" smtClean="0">
              <a:latin typeface="Times New Roman" panose="02020603050405020304" pitchFamily="18" charset="0"/>
              <a:cs typeface="Times New Roman" panose="02020603050405020304" pitchFamily="18" charset="0"/>
            </a:rPr>
            <a:t>Solution</a:t>
          </a:r>
          <a:endParaRPr lang="en-US" sz="2800" dirty="0">
            <a:latin typeface="Times New Roman" panose="02020603050405020304" pitchFamily="18" charset="0"/>
            <a:cs typeface="Times New Roman" panose="02020603050405020304" pitchFamily="18" charset="0"/>
          </a:endParaRPr>
        </a:p>
      </dgm:t>
    </dgm:pt>
    <dgm:pt modelId="{43E8352B-2D8D-4127-A2EE-32BFDE3CBDA9}" type="parTrans" cxnId="{2FB5B489-9897-47E5-9601-DFB831021ED9}">
      <dgm:prSet/>
      <dgm:spPr/>
      <dgm:t>
        <a:bodyPr/>
        <a:lstStyle/>
        <a:p>
          <a:endParaRPr lang="en-US"/>
        </a:p>
      </dgm:t>
    </dgm:pt>
    <dgm:pt modelId="{FC2623CA-26EF-467A-8819-B612176C5F69}" type="sibTrans" cxnId="{2FB5B489-9897-47E5-9601-DFB831021ED9}">
      <dgm:prSet/>
      <dgm:spPr/>
      <dgm:t>
        <a:bodyPr/>
        <a:lstStyle/>
        <a:p>
          <a:endParaRPr lang="en-US"/>
        </a:p>
      </dgm:t>
    </dgm:pt>
    <dgm:pt modelId="{B27782FD-6F17-4CFA-9B65-237D77AD5416}">
      <dgm:prSet phldrT="[Text]" custT="1"/>
      <dgm:spPr>
        <a:solidFill>
          <a:schemeClr val="accent4">
            <a:alpha val="90000"/>
          </a:schemeClr>
        </a:solidFill>
      </dgm:spPr>
      <dgm:t>
        <a:bodyPr/>
        <a:lstStyle/>
        <a:p>
          <a:r>
            <a:rPr lang="en-US" sz="2000" dirty="0" smtClean="0">
              <a:latin typeface="Times New Roman" panose="02020603050405020304" pitchFamily="18" charset="0"/>
              <a:cs typeface="Times New Roman" panose="02020603050405020304" pitchFamily="18" charset="0"/>
            </a:rPr>
            <a:t>I conducted in-depth research into cost-effective and scalable alternatives, such as utilizing free website hosting services like GitHub, to enhance the development of the hospital&amp;amp;apos;s website.</a:t>
          </a:r>
          <a:endParaRPr lang="en-US" sz="2000" dirty="0"/>
        </a:p>
      </dgm:t>
    </dgm:pt>
    <dgm:pt modelId="{3DA4B250-E7BC-4C11-9564-0FB92F5F52CF}" type="parTrans" cxnId="{91113406-F6AB-406F-B689-FCCF471B0BF7}">
      <dgm:prSet/>
      <dgm:spPr/>
      <dgm:t>
        <a:bodyPr/>
        <a:lstStyle/>
        <a:p>
          <a:endParaRPr lang="en-US"/>
        </a:p>
      </dgm:t>
    </dgm:pt>
    <dgm:pt modelId="{476C1502-EDD2-4DFF-A3DE-5A22699C2D1A}" type="sibTrans" cxnId="{91113406-F6AB-406F-B689-FCCF471B0BF7}">
      <dgm:prSet/>
      <dgm:spPr/>
      <dgm:t>
        <a:bodyPr/>
        <a:lstStyle/>
        <a:p>
          <a:endParaRPr lang="en-US"/>
        </a:p>
      </dgm:t>
    </dgm:pt>
    <dgm:pt modelId="{00EA28EE-03AD-4BAE-8AF2-3ACF987DD483}">
      <dgm:prSet custT="1"/>
      <dgm:spPr/>
      <dgm:t>
        <a:bodyPr/>
        <a:lstStyle/>
        <a:p>
          <a:r>
            <a:rPr lang="en-US" sz="2000" dirty="0" smtClean="0">
              <a:latin typeface="Times New Roman" panose="02020603050405020304" pitchFamily="18" charset="0"/>
              <a:cs typeface="Times New Roman" panose="02020603050405020304" pitchFamily="18" charset="0"/>
            </a:rPr>
            <a:t>The hospital administration and several interviewed staff members noted budget constraints</a:t>
          </a:r>
          <a:endParaRPr lang="en-US" sz="2000" dirty="0">
            <a:latin typeface="Times New Roman" panose="02020603050405020304" pitchFamily="18" charset="0"/>
            <a:cs typeface="Times New Roman" panose="02020603050405020304" pitchFamily="18" charset="0"/>
          </a:endParaRPr>
        </a:p>
      </dgm:t>
    </dgm:pt>
    <dgm:pt modelId="{2897EED1-A1C9-4B2B-8A16-72D40C43F9EE}" type="parTrans" cxnId="{AFF07163-D8A3-4B4E-871A-FDE845938452}">
      <dgm:prSet/>
      <dgm:spPr/>
      <dgm:t>
        <a:bodyPr/>
        <a:lstStyle/>
        <a:p>
          <a:endParaRPr lang="en-US"/>
        </a:p>
      </dgm:t>
    </dgm:pt>
    <dgm:pt modelId="{3ACA5B69-A9BD-4B21-8836-B005242C8771}" type="sibTrans" cxnId="{AFF07163-D8A3-4B4E-871A-FDE845938452}">
      <dgm:prSet/>
      <dgm:spPr/>
      <dgm:t>
        <a:bodyPr/>
        <a:lstStyle/>
        <a:p>
          <a:endParaRPr lang="en-US"/>
        </a:p>
      </dgm:t>
    </dgm:pt>
    <dgm:pt modelId="{A41D9E51-DDF1-4C59-AE1B-8C0798353D79}">
      <dgm:prSet custT="1"/>
      <dgm:spPr/>
      <dgm:t>
        <a:bodyPr/>
        <a:lstStyle/>
        <a:p>
          <a:r>
            <a:rPr lang="en-US" sz="2000" dirty="0" smtClean="0">
              <a:latin typeface="Times New Roman" panose="02020603050405020304" pitchFamily="18" charset="0"/>
              <a:cs typeface="Times New Roman" panose="02020603050405020304" pitchFamily="18" charset="0"/>
            </a:rPr>
            <a:t>This limited the feasibility of specific tech-based recommendations, such as developing a website.</a:t>
          </a:r>
          <a:endParaRPr lang="en-US" sz="2000" dirty="0">
            <a:latin typeface="Times New Roman" panose="02020603050405020304" pitchFamily="18" charset="0"/>
            <a:cs typeface="Times New Roman" panose="02020603050405020304" pitchFamily="18" charset="0"/>
          </a:endParaRPr>
        </a:p>
      </dgm:t>
    </dgm:pt>
    <dgm:pt modelId="{3C544CF6-6E4A-41F3-BDDA-4C10C3400E42}" type="parTrans" cxnId="{3C5DDC6E-EC59-4A58-B66D-87A9540FA448}">
      <dgm:prSet/>
      <dgm:spPr/>
      <dgm:t>
        <a:bodyPr/>
        <a:lstStyle/>
        <a:p>
          <a:endParaRPr lang="en-US"/>
        </a:p>
      </dgm:t>
    </dgm:pt>
    <dgm:pt modelId="{9CFD2985-94C7-40EB-B185-9C3A65F58E9E}" type="sibTrans" cxnId="{3C5DDC6E-EC59-4A58-B66D-87A9540FA448}">
      <dgm:prSet/>
      <dgm:spPr/>
      <dgm:t>
        <a:bodyPr/>
        <a:lstStyle/>
        <a:p>
          <a:endParaRPr lang="en-US"/>
        </a:p>
      </dgm:t>
    </dgm:pt>
    <dgm:pt modelId="{F6028F6F-8B5E-4C3C-82E8-071D4591FC44}" type="pres">
      <dgm:prSet presAssocID="{106C6263-1432-40CD-BEAF-03002BD75D60}" presName="Name0" presStyleCnt="0">
        <dgm:presLayoutVars>
          <dgm:dir/>
          <dgm:animLvl val="lvl"/>
          <dgm:resizeHandles val="exact"/>
        </dgm:presLayoutVars>
      </dgm:prSet>
      <dgm:spPr/>
      <dgm:t>
        <a:bodyPr/>
        <a:lstStyle/>
        <a:p>
          <a:endParaRPr lang="en-US"/>
        </a:p>
      </dgm:t>
    </dgm:pt>
    <dgm:pt modelId="{649F32EA-9419-4430-ACD0-4162CFAFCF52}" type="pres">
      <dgm:prSet presAssocID="{A551D85D-47B4-40FB-BCAF-D350AF427A09}" presName="linNode" presStyleCnt="0"/>
      <dgm:spPr/>
    </dgm:pt>
    <dgm:pt modelId="{B5CFF182-D1FF-411C-868C-3CB5E3C6BFFE}" type="pres">
      <dgm:prSet presAssocID="{A551D85D-47B4-40FB-BCAF-D350AF427A09}" presName="parentText" presStyleLbl="node1" presStyleIdx="0" presStyleCnt="3" custScaleX="110067" custLinFactNeighborX="740" custLinFactNeighborY="-152">
        <dgm:presLayoutVars>
          <dgm:chMax val="1"/>
          <dgm:bulletEnabled val="1"/>
        </dgm:presLayoutVars>
      </dgm:prSet>
      <dgm:spPr/>
      <dgm:t>
        <a:bodyPr/>
        <a:lstStyle/>
        <a:p>
          <a:endParaRPr lang="en-US"/>
        </a:p>
      </dgm:t>
    </dgm:pt>
    <dgm:pt modelId="{ACB2B17B-8AD9-4103-AA17-E10BFDC6E1EB}" type="pres">
      <dgm:prSet presAssocID="{A551D85D-47B4-40FB-BCAF-D350AF427A09}" presName="descendantText" presStyleLbl="alignAccFollowNode1" presStyleIdx="0" presStyleCnt="3" custScaleX="177827" custLinFactNeighborX="0">
        <dgm:presLayoutVars>
          <dgm:bulletEnabled val="1"/>
        </dgm:presLayoutVars>
      </dgm:prSet>
      <dgm:spPr/>
      <dgm:t>
        <a:bodyPr/>
        <a:lstStyle/>
        <a:p>
          <a:endParaRPr lang="en-US"/>
        </a:p>
      </dgm:t>
    </dgm:pt>
    <dgm:pt modelId="{85BC23A7-A892-4A9D-8D44-C7D1B6A03B99}" type="pres">
      <dgm:prSet presAssocID="{D6D0A1E1-A5C8-4E22-B4DD-ECDD7FF570E8}" presName="sp" presStyleCnt="0"/>
      <dgm:spPr/>
    </dgm:pt>
    <dgm:pt modelId="{A100CD26-D652-46B2-8CE5-C94E87F14720}" type="pres">
      <dgm:prSet presAssocID="{85EF7A49-C7A0-467F-88EE-128F9FEF482F}" presName="linNode" presStyleCnt="0"/>
      <dgm:spPr/>
    </dgm:pt>
    <dgm:pt modelId="{097BAD3C-6D49-4479-B74D-2C7D41A2B4BE}" type="pres">
      <dgm:prSet presAssocID="{85EF7A49-C7A0-467F-88EE-128F9FEF482F}" presName="parentText" presStyleLbl="node1" presStyleIdx="1" presStyleCnt="3" custScaleX="78447">
        <dgm:presLayoutVars>
          <dgm:chMax val="1"/>
          <dgm:bulletEnabled val="1"/>
        </dgm:presLayoutVars>
      </dgm:prSet>
      <dgm:spPr/>
      <dgm:t>
        <a:bodyPr/>
        <a:lstStyle/>
        <a:p>
          <a:endParaRPr lang="en-US"/>
        </a:p>
      </dgm:t>
    </dgm:pt>
    <dgm:pt modelId="{C9931355-1A4F-4BC8-9710-54460ADE70D5}" type="pres">
      <dgm:prSet presAssocID="{85EF7A49-C7A0-467F-88EE-128F9FEF482F}" presName="descendantText" presStyleLbl="alignAccFollowNode1" presStyleIdx="1" presStyleCnt="3" custScaleX="116505" custScaleY="122557" custLinFactNeighborY="-1441">
        <dgm:presLayoutVars>
          <dgm:bulletEnabled val="1"/>
        </dgm:presLayoutVars>
      </dgm:prSet>
      <dgm:spPr/>
      <dgm:t>
        <a:bodyPr/>
        <a:lstStyle/>
        <a:p>
          <a:endParaRPr lang="en-US"/>
        </a:p>
      </dgm:t>
    </dgm:pt>
    <dgm:pt modelId="{E0A18148-8A41-481A-8286-B413C16BD9F7}" type="pres">
      <dgm:prSet presAssocID="{5AF31A8E-91B4-467F-9CBD-19CDF83A8880}" presName="sp" presStyleCnt="0"/>
      <dgm:spPr/>
    </dgm:pt>
    <dgm:pt modelId="{CFA1306A-FBE7-4E62-9BC9-99033F784C7B}" type="pres">
      <dgm:prSet presAssocID="{69ABE123-73BB-4E30-9133-A04B3B469D14}" presName="linNode" presStyleCnt="0"/>
      <dgm:spPr/>
    </dgm:pt>
    <dgm:pt modelId="{83D7F754-3495-4060-8021-3E8BA0FFAFA2}" type="pres">
      <dgm:prSet presAssocID="{69ABE123-73BB-4E30-9133-A04B3B469D14}" presName="parentText" presStyleLbl="node1" presStyleIdx="2" presStyleCnt="3" custScaleX="82159">
        <dgm:presLayoutVars>
          <dgm:chMax val="1"/>
          <dgm:bulletEnabled val="1"/>
        </dgm:presLayoutVars>
      </dgm:prSet>
      <dgm:spPr/>
      <dgm:t>
        <a:bodyPr/>
        <a:lstStyle/>
        <a:p>
          <a:endParaRPr lang="en-US"/>
        </a:p>
      </dgm:t>
    </dgm:pt>
    <dgm:pt modelId="{A1D6D0FF-3396-4FA2-9349-1CA5C3C5BAE8}" type="pres">
      <dgm:prSet presAssocID="{69ABE123-73BB-4E30-9133-A04B3B469D14}" presName="descendantText" presStyleLbl="alignAccFollowNode1" presStyleIdx="2" presStyleCnt="3" custScaleX="126728" custScaleY="102914">
        <dgm:presLayoutVars>
          <dgm:bulletEnabled val="1"/>
        </dgm:presLayoutVars>
      </dgm:prSet>
      <dgm:spPr/>
      <dgm:t>
        <a:bodyPr/>
        <a:lstStyle/>
        <a:p>
          <a:endParaRPr lang="en-US"/>
        </a:p>
      </dgm:t>
    </dgm:pt>
  </dgm:ptLst>
  <dgm:cxnLst>
    <dgm:cxn modelId="{EBA88690-D6FA-4AA6-8EF7-CDD9C5BEB996}" srcId="{85EF7A49-C7A0-467F-88EE-128F9FEF482F}" destId="{99324EAF-9533-453B-A24C-D55E7286DACD}" srcOrd="0" destOrd="0" parTransId="{FB060BF8-59B9-4FAA-A388-48C1AD05B117}" sibTransId="{FB8288AF-B715-490F-B1B3-BCD1915E852F}"/>
    <dgm:cxn modelId="{3C195FE5-D921-4B58-AE0D-62CAB62BADD8}" type="presOf" srcId="{A41D9E51-DDF1-4C59-AE1B-8C0798353D79}" destId="{C9931355-1A4F-4BC8-9710-54460ADE70D5}" srcOrd="0" destOrd="2" presId="urn:microsoft.com/office/officeart/2005/8/layout/vList5"/>
    <dgm:cxn modelId="{B0BF6D5D-0705-41A6-8341-2495182FA134}" type="presOf" srcId="{0CADF15E-63F1-4E73-9DCB-EC58FF4A657B}" destId="{ACB2B17B-8AD9-4103-AA17-E10BFDC6E1EB}" srcOrd="0" destOrd="0" presId="urn:microsoft.com/office/officeart/2005/8/layout/vList5"/>
    <dgm:cxn modelId="{597AA8B6-AC40-4459-AB70-C8BA97236D4D}" type="presOf" srcId="{A551D85D-47B4-40FB-BCAF-D350AF427A09}" destId="{B5CFF182-D1FF-411C-868C-3CB5E3C6BFFE}" srcOrd="0" destOrd="0" presId="urn:microsoft.com/office/officeart/2005/8/layout/vList5"/>
    <dgm:cxn modelId="{CF7E753F-2D5D-48A8-BA7F-A7794182DE6C}" type="presOf" srcId="{85EF7A49-C7A0-467F-88EE-128F9FEF482F}" destId="{097BAD3C-6D49-4479-B74D-2C7D41A2B4BE}" srcOrd="0" destOrd="0" presId="urn:microsoft.com/office/officeart/2005/8/layout/vList5"/>
    <dgm:cxn modelId="{9F13E7F9-730B-4EF3-AA4A-3BFB4EAD960C}" type="presOf" srcId="{106C6263-1432-40CD-BEAF-03002BD75D60}" destId="{F6028F6F-8B5E-4C3C-82E8-071D4591FC44}" srcOrd="0" destOrd="0" presId="urn:microsoft.com/office/officeart/2005/8/layout/vList5"/>
    <dgm:cxn modelId="{871684EC-7682-499B-96C2-EF26A7C30AAD}" type="presOf" srcId="{B27782FD-6F17-4CFA-9B65-237D77AD5416}" destId="{A1D6D0FF-3396-4FA2-9349-1CA5C3C5BAE8}" srcOrd="0" destOrd="0" presId="urn:microsoft.com/office/officeart/2005/8/layout/vList5"/>
    <dgm:cxn modelId="{91113406-F6AB-406F-B689-FCCF471B0BF7}" srcId="{69ABE123-73BB-4E30-9133-A04B3B469D14}" destId="{B27782FD-6F17-4CFA-9B65-237D77AD5416}" srcOrd="0" destOrd="0" parTransId="{3DA4B250-E7BC-4C11-9564-0FB92F5F52CF}" sibTransId="{476C1502-EDD2-4DFF-A3DE-5A22699C2D1A}"/>
    <dgm:cxn modelId="{B8CE8F03-8BAA-471F-93FF-1F68E7978611}" type="presOf" srcId="{69ABE123-73BB-4E30-9133-A04B3B469D14}" destId="{83D7F754-3495-4060-8021-3E8BA0FFAFA2}" srcOrd="0" destOrd="0" presId="urn:microsoft.com/office/officeart/2005/8/layout/vList5"/>
    <dgm:cxn modelId="{5C84F97F-54A7-4896-B3D7-5C0965901214}" srcId="{106C6263-1432-40CD-BEAF-03002BD75D60}" destId="{85EF7A49-C7A0-467F-88EE-128F9FEF482F}" srcOrd="1" destOrd="0" parTransId="{51456027-9105-4AEA-968E-59EE4D67E741}" sibTransId="{5AF31A8E-91B4-467F-9CBD-19CDF83A8880}"/>
    <dgm:cxn modelId="{D108B309-0A6A-4F57-B115-F5AFF30593E1}" srcId="{A551D85D-47B4-40FB-BCAF-D350AF427A09}" destId="{0CADF15E-63F1-4E73-9DCB-EC58FF4A657B}" srcOrd="0" destOrd="0" parTransId="{CA5020BF-0210-4DE6-985E-59BF2CEBD651}" sibTransId="{2060E5F4-9C89-4374-A323-75ED1FC5994C}"/>
    <dgm:cxn modelId="{3C5DDC6E-EC59-4A58-B66D-87A9540FA448}" srcId="{85EF7A49-C7A0-467F-88EE-128F9FEF482F}" destId="{A41D9E51-DDF1-4C59-AE1B-8C0798353D79}" srcOrd="2" destOrd="0" parTransId="{3C544CF6-6E4A-41F3-BDDA-4C10C3400E42}" sibTransId="{9CFD2985-94C7-40EB-B185-9C3A65F58E9E}"/>
    <dgm:cxn modelId="{AFF07163-D8A3-4B4E-871A-FDE845938452}" srcId="{85EF7A49-C7A0-467F-88EE-128F9FEF482F}" destId="{00EA28EE-03AD-4BAE-8AF2-3ACF987DD483}" srcOrd="1" destOrd="0" parTransId="{2897EED1-A1C9-4B2B-8A16-72D40C43F9EE}" sibTransId="{3ACA5B69-A9BD-4B21-8836-B005242C8771}"/>
    <dgm:cxn modelId="{583DC142-507F-4C6E-8F9A-09286622E60A}" type="presOf" srcId="{99324EAF-9533-453B-A24C-D55E7286DACD}" destId="{C9931355-1A4F-4BC8-9710-54460ADE70D5}" srcOrd="0" destOrd="0" presId="urn:microsoft.com/office/officeart/2005/8/layout/vList5"/>
    <dgm:cxn modelId="{7035C600-B996-4141-B52D-C135945E6EB0}" srcId="{106C6263-1432-40CD-BEAF-03002BD75D60}" destId="{A551D85D-47B4-40FB-BCAF-D350AF427A09}" srcOrd="0" destOrd="0" parTransId="{48E37030-42BC-4360-8BCD-0A2EDF9D306B}" sibTransId="{D6D0A1E1-A5C8-4E22-B4DD-ECDD7FF570E8}"/>
    <dgm:cxn modelId="{EE0BE39F-92FB-4B15-9F1D-C55F92C822E2}" type="presOf" srcId="{00EA28EE-03AD-4BAE-8AF2-3ACF987DD483}" destId="{C9931355-1A4F-4BC8-9710-54460ADE70D5}" srcOrd="0" destOrd="1" presId="urn:microsoft.com/office/officeart/2005/8/layout/vList5"/>
    <dgm:cxn modelId="{2FB5B489-9897-47E5-9601-DFB831021ED9}" srcId="{106C6263-1432-40CD-BEAF-03002BD75D60}" destId="{69ABE123-73BB-4E30-9133-A04B3B469D14}" srcOrd="2" destOrd="0" parTransId="{43E8352B-2D8D-4127-A2EE-32BFDE3CBDA9}" sibTransId="{FC2623CA-26EF-467A-8819-B612176C5F69}"/>
    <dgm:cxn modelId="{0C3AB9C3-A9F4-436C-A239-0CD68C009B33}" type="presParOf" srcId="{F6028F6F-8B5E-4C3C-82E8-071D4591FC44}" destId="{649F32EA-9419-4430-ACD0-4162CFAFCF52}" srcOrd="0" destOrd="0" presId="urn:microsoft.com/office/officeart/2005/8/layout/vList5"/>
    <dgm:cxn modelId="{D56E8420-B07B-4046-8653-02D62A2342BA}" type="presParOf" srcId="{649F32EA-9419-4430-ACD0-4162CFAFCF52}" destId="{B5CFF182-D1FF-411C-868C-3CB5E3C6BFFE}" srcOrd="0" destOrd="0" presId="urn:microsoft.com/office/officeart/2005/8/layout/vList5"/>
    <dgm:cxn modelId="{FF10D7AA-8180-40DC-BF76-E3DD42DEBCC4}" type="presParOf" srcId="{649F32EA-9419-4430-ACD0-4162CFAFCF52}" destId="{ACB2B17B-8AD9-4103-AA17-E10BFDC6E1EB}" srcOrd="1" destOrd="0" presId="urn:microsoft.com/office/officeart/2005/8/layout/vList5"/>
    <dgm:cxn modelId="{1B8A28D8-6EC6-478B-85FA-52BEFC47A862}" type="presParOf" srcId="{F6028F6F-8B5E-4C3C-82E8-071D4591FC44}" destId="{85BC23A7-A892-4A9D-8D44-C7D1B6A03B99}" srcOrd="1" destOrd="0" presId="urn:microsoft.com/office/officeart/2005/8/layout/vList5"/>
    <dgm:cxn modelId="{935C1C13-C805-4829-840E-1BDE9EC7A5A7}" type="presParOf" srcId="{F6028F6F-8B5E-4C3C-82E8-071D4591FC44}" destId="{A100CD26-D652-46B2-8CE5-C94E87F14720}" srcOrd="2" destOrd="0" presId="urn:microsoft.com/office/officeart/2005/8/layout/vList5"/>
    <dgm:cxn modelId="{6BCE1DBA-E548-43A3-83F0-22D7F2D47B6A}" type="presParOf" srcId="{A100CD26-D652-46B2-8CE5-C94E87F14720}" destId="{097BAD3C-6D49-4479-B74D-2C7D41A2B4BE}" srcOrd="0" destOrd="0" presId="urn:microsoft.com/office/officeart/2005/8/layout/vList5"/>
    <dgm:cxn modelId="{629F2B98-232C-4BFB-B2E2-D28FCB6DB15C}" type="presParOf" srcId="{A100CD26-D652-46B2-8CE5-C94E87F14720}" destId="{C9931355-1A4F-4BC8-9710-54460ADE70D5}" srcOrd="1" destOrd="0" presId="urn:microsoft.com/office/officeart/2005/8/layout/vList5"/>
    <dgm:cxn modelId="{CD350CEC-65F8-4F03-8198-76EF8D45BE32}" type="presParOf" srcId="{F6028F6F-8B5E-4C3C-82E8-071D4591FC44}" destId="{E0A18148-8A41-481A-8286-B413C16BD9F7}" srcOrd="3" destOrd="0" presId="urn:microsoft.com/office/officeart/2005/8/layout/vList5"/>
    <dgm:cxn modelId="{6FD029C0-4F69-4933-B9B9-614E3C4CFF7C}" type="presParOf" srcId="{F6028F6F-8B5E-4C3C-82E8-071D4591FC44}" destId="{CFA1306A-FBE7-4E62-9BC9-99033F784C7B}" srcOrd="4" destOrd="0" presId="urn:microsoft.com/office/officeart/2005/8/layout/vList5"/>
    <dgm:cxn modelId="{A384BEDF-768A-479C-A223-61F5FC522C79}" type="presParOf" srcId="{CFA1306A-FBE7-4E62-9BC9-99033F784C7B}" destId="{83D7F754-3495-4060-8021-3E8BA0FFAFA2}" srcOrd="0" destOrd="0" presId="urn:microsoft.com/office/officeart/2005/8/layout/vList5"/>
    <dgm:cxn modelId="{38B521F7-889D-4784-A3C8-38B32A8FA44D}" type="presParOf" srcId="{CFA1306A-FBE7-4E62-9BC9-99033F784C7B}" destId="{A1D6D0FF-3396-4FA2-9349-1CA5C3C5BAE8}" srcOrd="1" destOrd="0" presId="urn:microsoft.com/office/officeart/2005/8/layout/vList5"/>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5083F2-C8DB-4CEB-BD28-1EAB90276067}"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97F9D394-CB2F-43D1-A470-1422ACFC8082}">
      <dgm:prSet phldrT="[Text]"/>
      <dgm:spPr>
        <a:xfrm rot="16200000">
          <a:off x="-906272" y="2493108"/>
          <a:ext cx="2613015" cy="781464"/>
        </a:xfrm>
        <a:prstGeom prst="rect">
          <a:avLst/>
        </a:prstGeom>
        <a:solidFill>
          <a:schemeClr val="accent1"/>
        </a:solidFill>
        <a:ln>
          <a:noFill/>
        </a:ln>
        <a:effectLst/>
      </dgm:spPr>
      <dgm:t>
        <a:bodyPr/>
        <a:lstStyle/>
        <a:p>
          <a:r>
            <a:rPr lang="en-US" b="1" dirty="0" smtClean="0">
              <a:solidFill>
                <a:srgbClr val="FFC000"/>
              </a:solidFill>
              <a:latin typeface="Times New Roman" panose="02020603050405020304" pitchFamily="18" charset="0"/>
              <a:ea typeface="+mn-ea"/>
              <a:cs typeface="Times New Roman" panose="02020603050405020304" pitchFamily="18" charset="0"/>
            </a:rPr>
            <a:t>Professional growth</a:t>
          </a:r>
          <a:endParaRPr lang="en-US" dirty="0">
            <a:solidFill>
              <a:srgbClr val="FFC000"/>
            </a:solidFill>
            <a:latin typeface="Calibri"/>
            <a:ea typeface="+mn-ea"/>
            <a:cs typeface="+mn-cs"/>
          </a:endParaRPr>
        </a:p>
      </dgm:t>
    </dgm:pt>
    <dgm:pt modelId="{7D0AF510-52A2-48DB-82A8-8B2899BED9C2}" type="parTrans" cxnId="{89C11E3B-9519-437A-A227-8D69323789B4}">
      <dgm:prSet/>
      <dgm:spPr/>
      <dgm:t>
        <a:bodyPr/>
        <a:lstStyle/>
        <a:p>
          <a:endParaRPr lang="en-US"/>
        </a:p>
      </dgm:t>
    </dgm:pt>
    <dgm:pt modelId="{D9365A41-0682-4DBA-B10F-383718FD6175}" type="sibTrans" cxnId="{89C11E3B-9519-437A-A227-8D69323789B4}">
      <dgm:prSet/>
      <dgm:spPr/>
      <dgm:t>
        <a:bodyPr/>
        <a:lstStyle/>
        <a:p>
          <a:endParaRPr lang="en-US"/>
        </a:p>
      </dgm:t>
    </dgm:pt>
    <dgm:pt modelId="{898F72DD-5138-4F27-B585-C5525BEEE40B}">
      <dgm:prSet phldrT="[Text]" custT="1"/>
      <dgm:spPr>
        <a:xfrm>
          <a:off x="790967" y="1036742"/>
          <a:ext cx="4480538" cy="369419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developed efficient website</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development</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skills which improves</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my capacity to develop strong and detailed</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websites</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A82724A1-A9F2-46A6-9BDE-ED6B2877E4CE}" type="parTrans" cxnId="{5B9E6346-34EA-4B85-A665-C267FA82EE61}">
      <dgm:prSet/>
      <dgm:spPr/>
      <dgm:t>
        <a:bodyPr/>
        <a:lstStyle/>
        <a:p>
          <a:endParaRPr lang="en-US"/>
        </a:p>
      </dgm:t>
    </dgm:pt>
    <dgm:pt modelId="{83A59F10-6D1B-4ED7-AD0C-A273837BB099}" type="sibTrans" cxnId="{5B9E6346-34EA-4B85-A665-C267FA82EE61}">
      <dgm:prSet/>
      <dgm:spPr/>
      <dgm:t>
        <a:bodyPr/>
        <a:lstStyle/>
        <a:p>
          <a:endParaRPr lang="en-US"/>
        </a:p>
      </dgm:t>
    </dgm:pt>
    <dgm:pt modelId="{2565FA8E-C011-4202-9520-C0C21E410175}">
      <dgm:prSet phldrT="[Text]"/>
      <dgm:spPr>
        <a:xfrm rot="16200000">
          <a:off x="5459891" y="2493108"/>
          <a:ext cx="2704446" cy="781464"/>
        </a:xfrm>
        <a:prstGeom prst="rect">
          <a:avLst/>
        </a:prstGeom>
        <a:solidFill>
          <a:schemeClr val="accent1"/>
        </a:solidFill>
        <a:ln>
          <a:noFill/>
        </a:ln>
        <a:effectLst/>
      </dgm:spPr>
      <dgm:t>
        <a:bodyPr/>
        <a:lstStyle/>
        <a:p>
          <a:r>
            <a:rPr lang="en-US" b="1" dirty="0" smtClean="0">
              <a:solidFill>
                <a:srgbClr val="FFC000"/>
              </a:solidFill>
              <a:latin typeface="Times New Roman" panose="02020603050405020304" pitchFamily="18" charset="0"/>
              <a:ea typeface="+mn-ea"/>
              <a:cs typeface="Times New Roman" panose="02020603050405020304" pitchFamily="18" charset="0"/>
            </a:rPr>
            <a:t>Personal growth</a:t>
          </a:r>
          <a:endParaRPr lang="en-US" dirty="0">
            <a:solidFill>
              <a:srgbClr val="FFC000"/>
            </a:solidFill>
            <a:latin typeface="Calibri"/>
            <a:ea typeface="+mn-ea"/>
            <a:cs typeface="+mn-cs"/>
          </a:endParaRPr>
        </a:p>
      </dgm:t>
    </dgm:pt>
    <dgm:pt modelId="{D9038202-0B46-4DD0-919A-B9CF92482069}" type="parTrans" cxnId="{36C46D86-2CAB-4C08-B7E6-B336FF7E68EA}">
      <dgm:prSet/>
      <dgm:spPr/>
      <dgm:t>
        <a:bodyPr/>
        <a:lstStyle/>
        <a:p>
          <a:endParaRPr lang="en-US"/>
        </a:p>
      </dgm:t>
    </dgm:pt>
    <dgm:pt modelId="{3A161410-8A94-4435-AFD6-9A2FD816E01D}" type="sibTrans" cxnId="{36C46D86-2CAB-4C08-B7E6-B336FF7E68EA}">
      <dgm:prSet/>
      <dgm:spPr/>
      <dgm:t>
        <a:bodyPr/>
        <a:lstStyle/>
        <a:p>
          <a:endParaRPr lang="en-US"/>
        </a:p>
      </dgm:t>
    </dgm:pt>
    <dgm:pt modelId="{45905D0A-C44C-4E6F-8FFB-6D9E02E54B48}">
      <dgm:prSet phldrT="[Text]" custT="1"/>
      <dgm:spPr>
        <a:xfrm>
          <a:off x="7202847" y="1036742"/>
          <a:ext cx="4480538" cy="369419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gained effective knowledge of how communicate effectively with clients,</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which I</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will use in future</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when interacting with</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my consultancy clients.</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127AFF60-8D06-434C-9FDD-5FFFD8955DB9}" type="parTrans" cxnId="{B280A810-4D61-4CBE-B93F-3862284CE5D2}">
      <dgm:prSet/>
      <dgm:spPr/>
      <dgm:t>
        <a:bodyPr/>
        <a:lstStyle/>
        <a:p>
          <a:endParaRPr lang="en-US"/>
        </a:p>
      </dgm:t>
    </dgm:pt>
    <dgm:pt modelId="{CD36E211-B0D4-4D7B-A4EE-0EABFEE0A7C6}" type="sibTrans" cxnId="{B280A810-4D61-4CBE-B93F-3862284CE5D2}">
      <dgm:prSet/>
      <dgm:spPr/>
      <dgm:t>
        <a:bodyPr/>
        <a:lstStyle/>
        <a:p>
          <a:endParaRPr lang="en-US"/>
        </a:p>
      </dgm:t>
    </dgm:pt>
    <dgm:pt modelId="{B0A56B5F-9544-4EC5-B16F-25AB758DEB6B}">
      <dgm:prSet custT="1"/>
      <dgm:spPr>
        <a:xfrm>
          <a:off x="790967" y="1036742"/>
          <a:ext cx="4480538" cy="369419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also got effective knowledge on data</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collection and analysis skills</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which I will use in future projects</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FE70433E-D570-4957-9FBD-AEBC8E7F884F}" type="parTrans" cxnId="{4532D0B8-62C5-4F29-84ED-F55495501DDF}">
      <dgm:prSet/>
      <dgm:spPr/>
      <dgm:t>
        <a:bodyPr/>
        <a:lstStyle/>
        <a:p>
          <a:endParaRPr lang="en-US"/>
        </a:p>
      </dgm:t>
    </dgm:pt>
    <dgm:pt modelId="{E41142D6-DBEC-4271-AB16-9746F11C3014}" type="sibTrans" cxnId="{4532D0B8-62C5-4F29-84ED-F55495501DDF}">
      <dgm:prSet/>
      <dgm:spPr/>
      <dgm:t>
        <a:bodyPr/>
        <a:lstStyle/>
        <a:p>
          <a:endParaRPr lang="en-US"/>
        </a:p>
      </dgm:t>
    </dgm:pt>
    <dgm:pt modelId="{2DA11930-8168-494A-8224-5D4718323378}">
      <dgm:prSet custT="1"/>
      <dgm:spPr>
        <a:xfrm>
          <a:off x="7202847" y="1036742"/>
          <a:ext cx="4480538" cy="369419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gained more experience on how to</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navigate real-world consultancy settings with tact, clarity, and adaptability</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F3483A5B-0AAD-4C91-8F0D-2022A85F484B}" type="parTrans" cxnId="{ACF177F9-900E-4C4E-8EA8-EF3CDD4DBBE3}">
      <dgm:prSet/>
      <dgm:spPr/>
      <dgm:t>
        <a:bodyPr/>
        <a:lstStyle/>
        <a:p>
          <a:endParaRPr lang="en-US"/>
        </a:p>
      </dgm:t>
    </dgm:pt>
    <dgm:pt modelId="{B9DC660C-AEA9-485C-A8A7-EBC9D7799E4D}" type="sibTrans" cxnId="{ACF177F9-900E-4C4E-8EA8-EF3CDD4DBBE3}">
      <dgm:prSet/>
      <dgm:spPr/>
      <dgm:t>
        <a:bodyPr/>
        <a:lstStyle/>
        <a:p>
          <a:endParaRPr lang="en-US"/>
        </a:p>
      </dgm:t>
    </dgm:pt>
    <dgm:pt modelId="{1BFE9A2F-3851-4CE2-BB8F-78F8FC9691DE}">
      <dgm:prSet custT="1"/>
      <dgm:spPr>
        <a:xfrm>
          <a:off x="7202847" y="1036742"/>
          <a:ext cx="4480538" cy="3694195"/>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also developed strong skills to</a:t>
          </a:r>
          <a:r>
            <a:rPr lang="en-US" sz="2000" dirty="0" smtClean="0">
              <a:solidFill>
                <a:sysClr val="window" lastClr="FFFFFF"/>
              </a:solidFill>
              <a:latin typeface="Times New Roman" panose="02020603050405020304" pitchFamily="18" charset="0"/>
              <a:ea typeface="+mn-ea"/>
              <a:cs typeface="Times New Roman" panose="02020603050405020304" pitchFamily="18" charset="0"/>
            </a:rPr>
            <a:t>translate technical solutions into client-friendly language while managing expectations diplomatically, which I will use in future projects.</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FD7432FD-97BB-443A-8764-98673D777C99}" type="parTrans" cxnId="{8F0CC51C-C170-4FE0-9A81-AF289A8D4679}">
      <dgm:prSet/>
      <dgm:spPr/>
      <dgm:t>
        <a:bodyPr/>
        <a:lstStyle/>
        <a:p>
          <a:endParaRPr lang="en-US"/>
        </a:p>
      </dgm:t>
    </dgm:pt>
    <dgm:pt modelId="{AA34C752-BF67-4740-AFFA-71B4E9411F8C}" type="sibTrans" cxnId="{8F0CC51C-C170-4FE0-9A81-AF289A8D4679}">
      <dgm:prSet/>
      <dgm:spPr/>
      <dgm:t>
        <a:bodyPr/>
        <a:lstStyle/>
        <a:p>
          <a:endParaRPr lang="en-US"/>
        </a:p>
      </dgm:t>
    </dgm:pt>
    <dgm:pt modelId="{70851556-DF5B-4309-A95D-B7899C72D81A}">
      <dgm:prSet phldrT="[Text]" custT="1"/>
      <dgm:spPr>
        <a:xfrm>
          <a:off x="790967" y="1036742"/>
          <a:ext cx="4480538" cy="3694195"/>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Times New Roman" panose="02020603050405020304" pitchFamily="18" charset="0"/>
              <a:ea typeface="+mn-ea"/>
              <a:cs typeface="Times New Roman" panose="02020603050405020304" pitchFamily="18" charset="0"/>
            </a:rPr>
            <a:t>I acquired strong primary research technique/skills, which I will always use to improve my surveys practices in time-constrained healthcare settings</a:t>
          </a:r>
          <a:endParaRPr lang="en-US" sz="2000" dirty="0">
            <a:solidFill>
              <a:sysClr val="window" lastClr="FFFFFF"/>
            </a:solidFill>
            <a:latin typeface="Times New Roman" panose="02020603050405020304" pitchFamily="18" charset="0"/>
            <a:ea typeface="+mn-ea"/>
            <a:cs typeface="Times New Roman" panose="02020603050405020304" pitchFamily="18" charset="0"/>
          </a:endParaRPr>
        </a:p>
      </dgm:t>
    </dgm:pt>
    <dgm:pt modelId="{02FE431B-727F-4BD8-BC01-0036D0BC0100}" type="parTrans" cxnId="{22B75F2D-11F6-456A-9B0B-2FE4BAB448F3}">
      <dgm:prSet/>
      <dgm:spPr/>
    </dgm:pt>
    <dgm:pt modelId="{21363B7A-E970-4930-ADCC-812846F5DA28}" type="sibTrans" cxnId="{22B75F2D-11F6-456A-9B0B-2FE4BAB448F3}">
      <dgm:prSet/>
      <dgm:spPr/>
    </dgm:pt>
    <dgm:pt modelId="{11AAEB51-B052-4601-9212-7DA5A88129AC}" type="pres">
      <dgm:prSet presAssocID="{965083F2-C8DB-4CEB-BD28-1EAB90276067}" presName="linearFlow" presStyleCnt="0">
        <dgm:presLayoutVars>
          <dgm:dir/>
          <dgm:animLvl val="lvl"/>
          <dgm:resizeHandles/>
        </dgm:presLayoutVars>
      </dgm:prSet>
      <dgm:spPr/>
      <dgm:t>
        <a:bodyPr/>
        <a:lstStyle/>
        <a:p>
          <a:endParaRPr lang="en-US"/>
        </a:p>
      </dgm:t>
    </dgm:pt>
    <dgm:pt modelId="{6EA25BEC-FE83-4D42-8A7F-D8105F7320BF}" type="pres">
      <dgm:prSet presAssocID="{97F9D394-CB2F-43D1-A470-1422ACFC8082}" presName="compositeNode" presStyleCnt="0">
        <dgm:presLayoutVars>
          <dgm:bulletEnabled val="1"/>
        </dgm:presLayoutVars>
      </dgm:prSet>
      <dgm:spPr/>
    </dgm:pt>
    <dgm:pt modelId="{2329601B-93D7-4E7F-A203-C35EC705313A}" type="pres">
      <dgm:prSet presAssocID="{97F9D394-CB2F-43D1-A470-1422ACFC8082}" presName="image" presStyleLbl="fgImgPlace1" presStyleIdx="0" presStyleCnt="2" custScaleX="174972" custScaleY="106950"/>
      <dgm:spPr>
        <a:xfrm>
          <a:off x="9502" y="5209"/>
          <a:ext cx="1562928" cy="1562928"/>
        </a:xfrm>
        <a:prstGeom prst="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gm:spPr>
      <dgm:t>
        <a:bodyPr/>
        <a:lstStyle/>
        <a:p>
          <a:endParaRPr lang="en-US"/>
        </a:p>
      </dgm:t>
    </dgm:pt>
    <dgm:pt modelId="{5D390EEB-46E5-425F-B669-3A52CF931EEB}" type="pres">
      <dgm:prSet presAssocID="{97F9D394-CB2F-43D1-A470-1422ACFC8082}" presName="childNode" presStyleLbl="node1" presStyleIdx="0" presStyleCnt="2" custScaleX="120470" custLinFactNeighborX="5627" custLinFactNeighborY="272">
        <dgm:presLayoutVars>
          <dgm:bulletEnabled val="1"/>
        </dgm:presLayoutVars>
      </dgm:prSet>
      <dgm:spPr>
        <a:prstGeom prst="rect">
          <a:avLst/>
        </a:prstGeom>
      </dgm:spPr>
      <dgm:t>
        <a:bodyPr/>
        <a:lstStyle/>
        <a:p>
          <a:endParaRPr lang="en-US"/>
        </a:p>
      </dgm:t>
    </dgm:pt>
    <dgm:pt modelId="{DFAFE18A-440F-485A-9176-62875D409DB5}" type="pres">
      <dgm:prSet presAssocID="{97F9D394-CB2F-43D1-A470-1422ACFC8082}" presName="parentNode" presStyleLbl="revTx" presStyleIdx="0" presStyleCnt="2" custScaleX="109028" custScaleY="70733" custLinFactNeighborX="-33978" custLinFactNeighborY="0">
        <dgm:presLayoutVars>
          <dgm:chMax val="0"/>
          <dgm:bulletEnabled val="1"/>
        </dgm:presLayoutVars>
      </dgm:prSet>
      <dgm:spPr/>
      <dgm:t>
        <a:bodyPr/>
        <a:lstStyle/>
        <a:p>
          <a:endParaRPr lang="en-US"/>
        </a:p>
      </dgm:t>
    </dgm:pt>
    <dgm:pt modelId="{EFE52DB6-714D-41AB-BD7C-28531B452000}" type="pres">
      <dgm:prSet presAssocID="{D9365A41-0682-4DBA-B10F-383718FD6175}" presName="sibTrans" presStyleCnt="0"/>
      <dgm:spPr/>
    </dgm:pt>
    <dgm:pt modelId="{34C90427-95F1-4214-908A-D60FB7412220}" type="pres">
      <dgm:prSet presAssocID="{2565FA8E-C011-4202-9520-C0C21E410175}" presName="compositeNode" presStyleCnt="0">
        <dgm:presLayoutVars>
          <dgm:bulletEnabled val="1"/>
        </dgm:presLayoutVars>
      </dgm:prSet>
      <dgm:spPr/>
    </dgm:pt>
    <dgm:pt modelId="{0A988CF9-CC4B-46B7-AD5E-BB3E22566316}" type="pres">
      <dgm:prSet presAssocID="{2565FA8E-C011-4202-9520-C0C21E410175}" presName="image" presStyleLbl="fgImgPlace1" presStyleIdx="1" presStyleCnt="2" custScaleX="170342" custScaleY="112827"/>
      <dgm:spPr>
        <a:xfrm>
          <a:off x="6421382" y="5209"/>
          <a:ext cx="1562928" cy="1562928"/>
        </a:xfrm>
        <a:prstGeom prst="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gm:spPr>
      <dgm:t>
        <a:bodyPr/>
        <a:lstStyle/>
        <a:p>
          <a:endParaRPr lang="en-US"/>
        </a:p>
      </dgm:t>
    </dgm:pt>
    <dgm:pt modelId="{9F106319-1673-44CA-80D4-60F4D33AADF9}" type="pres">
      <dgm:prSet presAssocID="{2565FA8E-C011-4202-9520-C0C21E410175}" presName="childNode" presStyleLbl="node1" presStyleIdx="1" presStyleCnt="2" custScaleX="125662">
        <dgm:presLayoutVars>
          <dgm:bulletEnabled val="1"/>
        </dgm:presLayoutVars>
      </dgm:prSet>
      <dgm:spPr/>
      <dgm:t>
        <a:bodyPr/>
        <a:lstStyle/>
        <a:p>
          <a:endParaRPr lang="en-US"/>
        </a:p>
      </dgm:t>
    </dgm:pt>
    <dgm:pt modelId="{89C87C14-FE5F-4347-AF83-F56C44F782C1}" type="pres">
      <dgm:prSet presAssocID="{2565FA8E-C011-4202-9520-C0C21E410175}" presName="parentNode" presStyleLbl="revTx" presStyleIdx="1" presStyleCnt="2" custScaleX="106242" custScaleY="73208" custLinFactNeighborX="-76113" custLinFactNeighborY="1706">
        <dgm:presLayoutVars>
          <dgm:chMax val="0"/>
          <dgm:bulletEnabled val="1"/>
        </dgm:presLayoutVars>
      </dgm:prSet>
      <dgm:spPr/>
      <dgm:t>
        <a:bodyPr/>
        <a:lstStyle/>
        <a:p>
          <a:endParaRPr lang="en-US"/>
        </a:p>
      </dgm:t>
    </dgm:pt>
  </dgm:ptLst>
  <dgm:cxnLst>
    <dgm:cxn modelId="{8F0CC51C-C170-4FE0-9A81-AF289A8D4679}" srcId="{2565FA8E-C011-4202-9520-C0C21E410175}" destId="{1BFE9A2F-3851-4CE2-BB8F-78F8FC9691DE}" srcOrd="2" destOrd="0" parTransId="{FD7432FD-97BB-443A-8764-98673D777C99}" sibTransId="{AA34C752-BF67-4740-AFFA-71B4E9411F8C}"/>
    <dgm:cxn modelId="{D013F48F-D28E-4A71-B0B2-9CECCAA978C5}" type="presOf" srcId="{70851556-DF5B-4309-A95D-B7899C72D81A}" destId="{5D390EEB-46E5-425F-B669-3A52CF931EEB}" srcOrd="0" destOrd="1" presId="urn:microsoft.com/office/officeart/2005/8/layout/hList2"/>
    <dgm:cxn modelId="{36C46D86-2CAB-4C08-B7E6-B336FF7E68EA}" srcId="{965083F2-C8DB-4CEB-BD28-1EAB90276067}" destId="{2565FA8E-C011-4202-9520-C0C21E410175}" srcOrd="1" destOrd="0" parTransId="{D9038202-0B46-4DD0-919A-B9CF92482069}" sibTransId="{3A161410-8A94-4435-AFD6-9A2FD816E01D}"/>
    <dgm:cxn modelId="{516A7322-E8BF-4401-BFDB-AA7A51DA4F16}" type="presOf" srcId="{1BFE9A2F-3851-4CE2-BB8F-78F8FC9691DE}" destId="{9F106319-1673-44CA-80D4-60F4D33AADF9}" srcOrd="0" destOrd="2" presId="urn:microsoft.com/office/officeart/2005/8/layout/hList2"/>
    <dgm:cxn modelId="{E2E3B342-4F08-4570-8D1F-01F962FB7FC7}" type="presOf" srcId="{97F9D394-CB2F-43D1-A470-1422ACFC8082}" destId="{DFAFE18A-440F-485A-9176-62875D409DB5}" srcOrd="0" destOrd="0" presId="urn:microsoft.com/office/officeart/2005/8/layout/hList2"/>
    <dgm:cxn modelId="{22B75F2D-11F6-456A-9B0B-2FE4BAB448F3}" srcId="{97F9D394-CB2F-43D1-A470-1422ACFC8082}" destId="{70851556-DF5B-4309-A95D-B7899C72D81A}" srcOrd="1" destOrd="0" parTransId="{02FE431B-727F-4BD8-BC01-0036D0BC0100}" sibTransId="{21363B7A-E970-4930-ADCC-812846F5DA28}"/>
    <dgm:cxn modelId="{B280A810-4D61-4CBE-B93F-3862284CE5D2}" srcId="{2565FA8E-C011-4202-9520-C0C21E410175}" destId="{45905D0A-C44C-4E6F-8FFB-6D9E02E54B48}" srcOrd="0" destOrd="0" parTransId="{127AFF60-8D06-434C-9FDD-5FFFD8955DB9}" sibTransId="{CD36E211-B0D4-4D7B-A4EE-0EABFEE0A7C6}"/>
    <dgm:cxn modelId="{4532D0B8-62C5-4F29-84ED-F55495501DDF}" srcId="{97F9D394-CB2F-43D1-A470-1422ACFC8082}" destId="{B0A56B5F-9544-4EC5-B16F-25AB758DEB6B}" srcOrd="2" destOrd="0" parTransId="{FE70433E-D570-4957-9FBD-AEBC8E7F884F}" sibTransId="{E41142D6-DBEC-4271-AB16-9746F11C3014}"/>
    <dgm:cxn modelId="{080279E7-5489-44E9-A01F-C6224C297A92}" type="presOf" srcId="{2DA11930-8168-494A-8224-5D4718323378}" destId="{9F106319-1673-44CA-80D4-60F4D33AADF9}" srcOrd="0" destOrd="1" presId="urn:microsoft.com/office/officeart/2005/8/layout/hList2"/>
    <dgm:cxn modelId="{89C11E3B-9519-437A-A227-8D69323789B4}" srcId="{965083F2-C8DB-4CEB-BD28-1EAB90276067}" destId="{97F9D394-CB2F-43D1-A470-1422ACFC8082}" srcOrd="0" destOrd="0" parTransId="{7D0AF510-52A2-48DB-82A8-8B2899BED9C2}" sibTransId="{D9365A41-0682-4DBA-B10F-383718FD6175}"/>
    <dgm:cxn modelId="{8AAB9764-CE5F-4BA8-9F79-DE4FF3BD5B9F}" type="presOf" srcId="{B0A56B5F-9544-4EC5-B16F-25AB758DEB6B}" destId="{5D390EEB-46E5-425F-B669-3A52CF931EEB}" srcOrd="0" destOrd="2" presId="urn:microsoft.com/office/officeart/2005/8/layout/hList2"/>
    <dgm:cxn modelId="{ACF177F9-900E-4C4E-8EA8-EF3CDD4DBBE3}" srcId="{2565FA8E-C011-4202-9520-C0C21E410175}" destId="{2DA11930-8168-494A-8224-5D4718323378}" srcOrd="1" destOrd="0" parTransId="{F3483A5B-0AAD-4C91-8F0D-2022A85F484B}" sibTransId="{B9DC660C-AEA9-485C-A8A7-EBC9D7799E4D}"/>
    <dgm:cxn modelId="{EA67424B-3B47-49E5-A569-375F6E147452}" type="presOf" srcId="{965083F2-C8DB-4CEB-BD28-1EAB90276067}" destId="{11AAEB51-B052-4601-9212-7DA5A88129AC}" srcOrd="0" destOrd="0" presId="urn:microsoft.com/office/officeart/2005/8/layout/hList2"/>
    <dgm:cxn modelId="{2107B03C-C19C-4172-8935-A61B675F6688}" type="presOf" srcId="{898F72DD-5138-4F27-B585-C5525BEEE40B}" destId="{5D390EEB-46E5-425F-B669-3A52CF931EEB}" srcOrd="0" destOrd="0" presId="urn:microsoft.com/office/officeart/2005/8/layout/hList2"/>
    <dgm:cxn modelId="{5B9E6346-34EA-4B85-A665-C267FA82EE61}" srcId="{97F9D394-CB2F-43D1-A470-1422ACFC8082}" destId="{898F72DD-5138-4F27-B585-C5525BEEE40B}" srcOrd="0" destOrd="0" parTransId="{A82724A1-A9F2-46A6-9BDE-ED6B2877E4CE}" sibTransId="{83A59F10-6D1B-4ED7-AD0C-A273837BB099}"/>
    <dgm:cxn modelId="{752D6D3F-9313-47DF-A99E-9D5C17ECC694}" type="presOf" srcId="{2565FA8E-C011-4202-9520-C0C21E410175}" destId="{89C87C14-FE5F-4347-AF83-F56C44F782C1}" srcOrd="0" destOrd="0" presId="urn:microsoft.com/office/officeart/2005/8/layout/hList2"/>
    <dgm:cxn modelId="{3C5C3DE2-504E-4050-87B8-B957B946BEE6}" type="presOf" srcId="{45905D0A-C44C-4E6F-8FFB-6D9E02E54B48}" destId="{9F106319-1673-44CA-80D4-60F4D33AADF9}" srcOrd="0" destOrd="0" presId="urn:microsoft.com/office/officeart/2005/8/layout/hList2"/>
    <dgm:cxn modelId="{B7053E82-2C12-4757-84DF-92E296B1849A}" type="presParOf" srcId="{11AAEB51-B052-4601-9212-7DA5A88129AC}" destId="{6EA25BEC-FE83-4D42-8A7F-D8105F7320BF}" srcOrd="0" destOrd="0" presId="urn:microsoft.com/office/officeart/2005/8/layout/hList2"/>
    <dgm:cxn modelId="{4AACB63B-ECD5-49BB-92BC-4560BCDFB429}" type="presParOf" srcId="{6EA25BEC-FE83-4D42-8A7F-D8105F7320BF}" destId="{2329601B-93D7-4E7F-A203-C35EC705313A}" srcOrd="0" destOrd="0" presId="urn:microsoft.com/office/officeart/2005/8/layout/hList2"/>
    <dgm:cxn modelId="{678226A7-F7AB-4EE4-98F8-54634DAAF9EE}" type="presParOf" srcId="{6EA25BEC-FE83-4D42-8A7F-D8105F7320BF}" destId="{5D390EEB-46E5-425F-B669-3A52CF931EEB}" srcOrd="1" destOrd="0" presId="urn:microsoft.com/office/officeart/2005/8/layout/hList2"/>
    <dgm:cxn modelId="{CB55DA6A-9236-4571-9A64-A27370F30082}" type="presParOf" srcId="{6EA25BEC-FE83-4D42-8A7F-D8105F7320BF}" destId="{DFAFE18A-440F-485A-9176-62875D409DB5}" srcOrd="2" destOrd="0" presId="urn:microsoft.com/office/officeart/2005/8/layout/hList2"/>
    <dgm:cxn modelId="{9547A190-6729-4FDB-AEDB-B707EE8AA4AE}" type="presParOf" srcId="{11AAEB51-B052-4601-9212-7DA5A88129AC}" destId="{EFE52DB6-714D-41AB-BD7C-28531B452000}" srcOrd="1" destOrd="0" presId="urn:microsoft.com/office/officeart/2005/8/layout/hList2"/>
    <dgm:cxn modelId="{DDAEBE1B-BF2A-44D0-9C02-CFD07913C2E7}" type="presParOf" srcId="{11AAEB51-B052-4601-9212-7DA5A88129AC}" destId="{34C90427-95F1-4214-908A-D60FB7412220}" srcOrd="2" destOrd="0" presId="urn:microsoft.com/office/officeart/2005/8/layout/hList2"/>
    <dgm:cxn modelId="{28E851F9-016E-43E0-B2C8-EC799AA75236}" type="presParOf" srcId="{34C90427-95F1-4214-908A-D60FB7412220}" destId="{0A988CF9-CC4B-46B7-AD5E-BB3E22566316}" srcOrd="0" destOrd="0" presId="urn:microsoft.com/office/officeart/2005/8/layout/hList2"/>
    <dgm:cxn modelId="{0C23D003-064A-4307-AE31-5F28AEAC3DCD}" type="presParOf" srcId="{34C90427-95F1-4214-908A-D60FB7412220}" destId="{9F106319-1673-44CA-80D4-60F4D33AADF9}" srcOrd="1" destOrd="0" presId="urn:microsoft.com/office/officeart/2005/8/layout/hList2"/>
    <dgm:cxn modelId="{78D21239-30A6-481E-8A39-47DF3648EAEF}" type="presParOf" srcId="{34C90427-95F1-4214-908A-D60FB7412220}" destId="{89C87C14-FE5F-4347-AF83-F56C44F782C1}" srcOrd="2" destOrd="0" presId="urn:microsoft.com/office/officeart/2005/8/layout/hList2"/>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EF6C3B-7D2E-42D6-909D-2843A4CD7329}" type="doc">
      <dgm:prSet loTypeId="urn:microsoft.com/office/officeart/2011/layout/TabList" loCatId="list" qsTypeId="urn:microsoft.com/office/officeart/2005/8/quickstyle/simple2" qsCatId="simple" csTypeId="urn:microsoft.com/office/officeart/2005/8/colors/accent1_2" csCatId="accent1" phldr="1"/>
      <dgm:spPr/>
      <dgm:t>
        <a:bodyPr/>
        <a:lstStyle/>
        <a:p>
          <a:endParaRPr lang="en-US"/>
        </a:p>
      </dgm:t>
    </dgm:pt>
    <dgm:pt modelId="{A52D4986-159E-4FE3-ABF4-3F93B31955DC}">
      <dgm:prSet phldrT="[Text]" custT="1"/>
      <dgm:spPr/>
      <dgm:t>
        <a:bodyPr/>
        <a:lstStyle/>
        <a:p>
          <a:r>
            <a:rPr lang="en-US" sz="2800" dirty="0" smtClean="0">
              <a:latin typeface="Times New Roman" panose="02020603050405020304" pitchFamily="18" charset="0"/>
              <a:cs typeface="Times New Roman" panose="02020603050405020304" pitchFamily="18" charset="0"/>
            </a:rPr>
            <a:t>Lesson 1</a:t>
          </a:r>
          <a:endParaRPr lang="en-US" sz="2800" dirty="0">
            <a:latin typeface="Times New Roman" panose="02020603050405020304" pitchFamily="18" charset="0"/>
            <a:cs typeface="Times New Roman" panose="02020603050405020304" pitchFamily="18" charset="0"/>
          </a:endParaRPr>
        </a:p>
      </dgm:t>
    </dgm:pt>
    <dgm:pt modelId="{BC7FEF6B-3464-47C1-BBD8-0679A9146D39}" type="parTrans" cxnId="{7189C4EF-0079-4418-B822-AAB566971F8F}">
      <dgm:prSet/>
      <dgm:spPr/>
      <dgm:t>
        <a:bodyPr/>
        <a:lstStyle/>
        <a:p>
          <a:endParaRPr lang="en-US"/>
        </a:p>
      </dgm:t>
    </dgm:pt>
    <dgm:pt modelId="{E9C420A6-4A51-40FD-A8F6-8ED39B58A005}" type="sibTrans" cxnId="{7189C4EF-0079-4418-B822-AAB566971F8F}">
      <dgm:prSet/>
      <dgm:spPr/>
      <dgm:t>
        <a:bodyPr/>
        <a:lstStyle/>
        <a:p>
          <a:endParaRPr lang="en-US"/>
        </a:p>
      </dgm:t>
    </dgm:pt>
    <dgm:pt modelId="{59FF9834-DEB4-4F74-A1EC-8A7F931BFB1B}">
      <dgm:prSet phldrT="[Text]" custT="1"/>
      <dgm:spPr/>
      <dgm:t>
        <a:bodyPr/>
        <a:lstStyle/>
        <a:p>
          <a:r>
            <a:rPr lang="en-US" sz="2400" b="1" dirty="0" smtClean="0">
              <a:latin typeface="Times New Roman" panose="02020603050405020304" pitchFamily="18" charset="0"/>
              <a:cs typeface="Times New Roman" panose="02020603050405020304" pitchFamily="18" charset="0"/>
            </a:rPr>
            <a:t>Relationship building in consultancy</a:t>
          </a:r>
          <a:endParaRPr lang="en-US" sz="2400" dirty="0"/>
        </a:p>
      </dgm:t>
    </dgm:pt>
    <dgm:pt modelId="{F2B06393-4167-418C-BD8D-9912DF90B068}" type="parTrans" cxnId="{0C925286-5C6D-453B-9471-92A6348FBE54}">
      <dgm:prSet/>
      <dgm:spPr/>
      <dgm:t>
        <a:bodyPr/>
        <a:lstStyle/>
        <a:p>
          <a:endParaRPr lang="en-US"/>
        </a:p>
      </dgm:t>
    </dgm:pt>
    <dgm:pt modelId="{F630EDF8-328D-44BA-9C3B-4172BD507771}" type="sibTrans" cxnId="{0C925286-5C6D-453B-9471-92A6348FBE54}">
      <dgm:prSet/>
      <dgm:spPr/>
      <dgm:t>
        <a:bodyPr/>
        <a:lstStyle/>
        <a:p>
          <a:endParaRPr lang="en-US"/>
        </a:p>
      </dgm:t>
    </dgm:pt>
    <dgm:pt modelId="{5B4D314B-0C42-491C-9F28-AEFDD4081F5F}">
      <dgm:prSet phldrT="[Text]" custT="1"/>
      <dgm:spPr/>
      <dgm:t>
        <a:bodyPr/>
        <a:lstStyle/>
        <a:p>
          <a:r>
            <a:rPr lang="en-US" sz="2000" dirty="0" smtClean="0">
              <a:latin typeface="Times New Roman" panose="02020603050405020304" pitchFamily="18" charset="0"/>
              <a:cs typeface="Times New Roman" panose="02020603050405020304" pitchFamily="18" charset="0"/>
            </a:rPr>
            <a:t>I learned that it is essential to  build strong relationship with clients during consultancy project</a:t>
          </a:r>
          <a:endParaRPr lang="en-US" sz="2000" dirty="0"/>
        </a:p>
      </dgm:t>
    </dgm:pt>
    <dgm:pt modelId="{6FC2C4EC-CA23-48E4-A43D-39442B045230}" type="parTrans" cxnId="{58AF547B-671C-40EB-8BD4-D2DEFD93A0C1}">
      <dgm:prSet/>
      <dgm:spPr/>
      <dgm:t>
        <a:bodyPr/>
        <a:lstStyle/>
        <a:p>
          <a:endParaRPr lang="en-US"/>
        </a:p>
      </dgm:t>
    </dgm:pt>
    <dgm:pt modelId="{3922D020-47CD-4B45-B67B-6BEE0FF67E9F}" type="sibTrans" cxnId="{58AF547B-671C-40EB-8BD4-D2DEFD93A0C1}">
      <dgm:prSet/>
      <dgm:spPr/>
      <dgm:t>
        <a:bodyPr/>
        <a:lstStyle/>
        <a:p>
          <a:endParaRPr lang="en-US"/>
        </a:p>
      </dgm:t>
    </dgm:pt>
    <dgm:pt modelId="{46E5959C-787A-4EA1-9185-946DF9D42A24}">
      <dgm:prSet phldrT="[Text]" custT="1"/>
      <dgm:spPr/>
      <dgm:t>
        <a:bodyPr/>
        <a:lstStyle/>
        <a:p>
          <a:r>
            <a:rPr lang="en-US" sz="2800" dirty="0" smtClean="0">
              <a:latin typeface="Times New Roman" panose="02020603050405020304" pitchFamily="18" charset="0"/>
              <a:cs typeface="Times New Roman" panose="02020603050405020304" pitchFamily="18" charset="0"/>
            </a:rPr>
            <a:t>Lesson 2</a:t>
          </a:r>
          <a:endParaRPr lang="en-US" sz="2800" dirty="0">
            <a:latin typeface="Times New Roman" panose="02020603050405020304" pitchFamily="18" charset="0"/>
            <a:cs typeface="Times New Roman" panose="02020603050405020304" pitchFamily="18" charset="0"/>
          </a:endParaRPr>
        </a:p>
      </dgm:t>
    </dgm:pt>
    <dgm:pt modelId="{F8CAC356-5F47-4FBD-BC08-F34D75E7C95F}" type="parTrans" cxnId="{59FA42BF-0E0D-468B-8189-4B92E4B14EF1}">
      <dgm:prSet/>
      <dgm:spPr/>
      <dgm:t>
        <a:bodyPr/>
        <a:lstStyle/>
        <a:p>
          <a:endParaRPr lang="en-US"/>
        </a:p>
      </dgm:t>
    </dgm:pt>
    <dgm:pt modelId="{02CDD639-BA6A-46A3-ADE3-D6F9DE13561A}" type="sibTrans" cxnId="{59FA42BF-0E0D-468B-8189-4B92E4B14EF1}">
      <dgm:prSet/>
      <dgm:spPr/>
      <dgm:t>
        <a:bodyPr/>
        <a:lstStyle/>
        <a:p>
          <a:endParaRPr lang="en-US"/>
        </a:p>
      </dgm:t>
    </dgm:pt>
    <dgm:pt modelId="{8C33540D-C203-4C1A-A3A7-0E5620E01B09}">
      <dgm:prSet phldrT="[Text]" custT="1"/>
      <dgm:spPr/>
      <dgm:t>
        <a:bodyPr/>
        <a:lstStyle/>
        <a:p>
          <a:r>
            <a:rPr lang="en-US" sz="2400" b="1" dirty="0" smtClean="0">
              <a:latin typeface="Times New Roman" panose="02020603050405020304" pitchFamily="18" charset="0"/>
              <a:cs typeface="Times New Roman" panose="02020603050405020304" pitchFamily="18" charset="0"/>
            </a:rPr>
            <a:t>Simplicity in consultancy projects</a:t>
          </a:r>
          <a:endParaRPr lang="en-US" sz="2400" dirty="0"/>
        </a:p>
      </dgm:t>
    </dgm:pt>
    <dgm:pt modelId="{899EC34D-18C9-47E8-B663-3B761D81B2F0}" type="parTrans" cxnId="{59BB6FBE-D01B-4B20-9EDA-4E55A912821B}">
      <dgm:prSet/>
      <dgm:spPr/>
      <dgm:t>
        <a:bodyPr/>
        <a:lstStyle/>
        <a:p>
          <a:endParaRPr lang="en-US"/>
        </a:p>
      </dgm:t>
    </dgm:pt>
    <dgm:pt modelId="{BFA45562-C24A-49FB-BC78-554A562CA3EC}" type="sibTrans" cxnId="{59BB6FBE-D01B-4B20-9EDA-4E55A912821B}">
      <dgm:prSet/>
      <dgm:spPr/>
      <dgm:t>
        <a:bodyPr/>
        <a:lstStyle/>
        <a:p>
          <a:endParaRPr lang="en-US"/>
        </a:p>
      </dgm:t>
    </dgm:pt>
    <dgm:pt modelId="{04F89C9D-12A4-42D4-8F7B-AFDE49DC87A7}">
      <dgm:prSet phldrT="[Text]" custT="1"/>
      <dgm:spPr/>
      <dgm:t>
        <a:bodyPr/>
        <a:lstStyle/>
        <a:p>
          <a:r>
            <a:rPr lang="en-US" sz="2000" b="0" dirty="0" smtClean="0">
              <a:latin typeface="Times New Roman" panose="02020603050405020304" pitchFamily="18" charset="0"/>
              <a:cs typeface="Times New Roman" panose="02020603050405020304" pitchFamily="18" charset="0"/>
            </a:rPr>
            <a:t>I learned simplicity is relevant in consultancy project in resource-limited and low-tech settings</a:t>
          </a:r>
          <a:endParaRPr lang="en-US" sz="2000" b="0" dirty="0"/>
        </a:p>
      </dgm:t>
    </dgm:pt>
    <dgm:pt modelId="{041603F2-71C2-4077-BB01-455D80A86981}" type="parTrans" cxnId="{6F233E2F-849F-473F-AA3C-7EF588A59F4A}">
      <dgm:prSet/>
      <dgm:spPr/>
      <dgm:t>
        <a:bodyPr/>
        <a:lstStyle/>
        <a:p>
          <a:endParaRPr lang="en-US"/>
        </a:p>
      </dgm:t>
    </dgm:pt>
    <dgm:pt modelId="{B70AE95B-67A0-4DDE-89F6-7D5405B5EF54}" type="sibTrans" cxnId="{6F233E2F-849F-473F-AA3C-7EF588A59F4A}">
      <dgm:prSet/>
      <dgm:spPr/>
      <dgm:t>
        <a:bodyPr/>
        <a:lstStyle/>
        <a:p>
          <a:endParaRPr lang="en-US"/>
        </a:p>
      </dgm:t>
    </dgm:pt>
    <dgm:pt modelId="{D643CBBF-2C7A-4A05-9AFB-B3132095A414}">
      <dgm:prSet phldrT="[Text]" custT="1"/>
      <dgm:spPr/>
      <dgm:t>
        <a:bodyPr/>
        <a:lstStyle/>
        <a:p>
          <a:r>
            <a:rPr lang="en-US" sz="2800" dirty="0" smtClean="0">
              <a:latin typeface="Times New Roman" panose="02020603050405020304" pitchFamily="18" charset="0"/>
              <a:cs typeface="Times New Roman" panose="02020603050405020304" pitchFamily="18" charset="0"/>
            </a:rPr>
            <a:t>Lesson 3</a:t>
          </a:r>
          <a:endParaRPr lang="en-US" sz="2800" dirty="0">
            <a:latin typeface="Times New Roman" panose="02020603050405020304" pitchFamily="18" charset="0"/>
            <a:cs typeface="Times New Roman" panose="02020603050405020304" pitchFamily="18" charset="0"/>
          </a:endParaRPr>
        </a:p>
      </dgm:t>
    </dgm:pt>
    <dgm:pt modelId="{B163338F-F697-49C8-9CC4-7638A2954816}" type="parTrans" cxnId="{93C6D3EC-AD2F-4B05-A01F-8585444B824A}">
      <dgm:prSet/>
      <dgm:spPr/>
      <dgm:t>
        <a:bodyPr/>
        <a:lstStyle/>
        <a:p>
          <a:endParaRPr lang="en-US"/>
        </a:p>
      </dgm:t>
    </dgm:pt>
    <dgm:pt modelId="{D8495940-BCBB-4FC4-96CD-7B749360A85E}" type="sibTrans" cxnId="{93C6D3EC-AD2F-4B05-A01F-8585444B824A}">
      <dgm:prSet/>
      <dgm:spPr/>
      <dgm:t>
        <a:bodyPr/>
        <a:lstStyle/>
        <a:p>
          <a:endParaRPr lang="en-US"/>
        </a:p>
      </dgm:t>
    </dgm:pt>
    <dgm:pt modelId="{05886292-78E9-4103-ABAA-F76E4815AE16}">
      <dgm:prSet phldrT="[Text]" custT="1"/>
      <dgm:spPr/>
      <dgm:t>
        <a:bodyPr/>
        <a:lstStyle/>
        <a:p>
          <a:r>
            <a:rPr lang="en-US" sz="2400" b="1" dirty="0" smtClean="0">
              <a:latin typeface="Times New Roman" panose="02020603050405020304" pitchFamily="18" charset="0"/>
              <a:cs typeface="Times New Roman" panose="02020603050405020304" pitchFamily="18" charset="0"/>
            </a:rPr>
            <a:t>Adaptability in Consultancy project</a:t>
          </a:r>
          <a:endParaRPr lang="en-US" sz="2400" dirty="0"/>
        </a:p>
      </dgm:t>
    </dgm:pt>
    <dgm:pt modelId="{BE9D91BD-87B6-4CBC-B68C-EFC495C80E3F}" type="parTrans" cxnId="{6A24B54B-86E8-4E13-B4AC-D6A06FEB1F23}">
      <dgm:prSet/>
      <dgm:spPr/>
      <dgm:t>
        <a:bodyPr/>
        <a:lstStyle/>
        <a:p>
          <a:endParaRPr lang="en-US"/>
        </a:p>
      </dgm:t>
    </dgm:pt>
    <dgm:pt modelId="{FB2F6617-C120-4BD5-A073-F1DF515B0FA7}" type="sibTrans" cxnId="{6A24B54B-86E8-4E13-B4AC-D6A06FEB1F23}">
      <dgm:prSet/>
      <dgm:spPr/>
      <dgm:t>
        <a:bodyPr/>
        <a:lstStyle/>
        <a:p>
          <a:endParaRPr lang="en-US"/>
        </a:p>
      </dgm:t>
    </dgm:pt>
    <dgm:pt modelId="{1129546A-432D-46F3-9E11-B3729E0D4F4B}">
      <dgm:prSet phldrT="[Text]" custT="1"/>
      <dgm:spPr/>
      <dgm:t>
        <a:bodyPr/>
        <a:lstStyle/>
        <a:p>
          <a:r>
            <a:rPr lang="en-US" sz="2000" dirty="0" smtClean="0">
              <a:latin typeface="Times New Roman" panose="02020603050405020304" pitchFamily="18" charset="0"/>
              <a:cs typeface="Times New Roman" panose="02020603050405020304" pitchFamily="18" charset="0"/>
            </a:rPr>
            <a:t>I learned that adaption is vital in consultancy</a:t>
          </a:r>
          <a:endParaRPr lang="en-US" sz="2000" dirty="0">
            <a:latin typeface="Times New Roman" panose="02020603050405020304" pitchFamily="18" charset="0"/>
            <a:cs typeface="Times New Roman" panose="02020603050405020304" pitchFamily="18" charset="0"/>
          </a:endParaRPr>
        </a:p>
      </dgm:t>
    </dgm:pt>
    <dgm:pt modelId="{1B2C140C-46A4-4EBF-8237-3F8839D05F04}" type="parTrans" cxnId="{35BB8432-2447-49B1-ABE0-63F8715428F4}">
      <dgm:prSet/>
      <dgm:spPr/>
      <dgm:t>
        <a:bodyPr/>
        <a:lstStyle/>
        <a:p>
          <a:endParaRPr lang="en-US"/>
        </a:p>
      </dgm:t>
    </dgm:pt>
    <dgm:pt modelId="{90C88040-F93B-4AD8-A71F-B1C75915898A}" type="sibTrans" cxnId="{35BB8432-2447-49B1-ABE0-63F8715428F4}">
      <dgm:prSet/>
      <dgm:spPr/>
      <dgm:t>
        <a:bodyPr/>
        <a:lstStyle/>
        <a:p>
          <a:endParaRPr lang="en-US"/>
        </a:p>
      </dgm:t>
    </dgm:pt>
    <dgm:pt modelId="{B57179BD-5FE6-4055-A552-77A7096334F8}">
      <dgm:prSet phldrT="[Text]" custT="1"/>
      <dgm:spPr/>
      <dgm:t>
        <a:bodyPr/>
        <a:lstStyle/>
        <a:p>
          <a:r>
            <a:rPr lang="en-US" sz="2000" dirty="0" smtClean="0">
              <a:latin typeface="Times New Roman" panose="02020603050405020304" pitchFamily="18" charset="0"/>
              <a:cs typeface="Times New Roman" panose="02020603050405020304" pitchFamily="18" charset="0"/>
            </a:rPr>
            <a:t>This will help me in future consultancy project to build trust with client and enhanced data collection process</a:t>
          </a:r>
          <a:endParaRPr lang="en-US" sz="2000" dirty="0"/>
        </a:p>
      </dgm:t>
    </dgm:pt>
    <dgm:pt modelId="{4846A8AE-3B9A-441C-95CD-D4A55C358E81}" type="parTrans" cxnId="{0EF7768C-6931-4060-B6AA-2C3FFBE3A28E}">
      <dgm:prSet/>
      <dgm:spPr/>
      <dgm:t>
        <a:bodyPr/>
        <a:lstStyle/>
        <a:p>
          <a:endParaRPr lang="en-US"/>
        </a:p>
      </dgm:t>
    </dgm:pt>
    <dgm:pt modelId="{2F3E52E3-61F9-400C-A9EE-A389AE55B944}" type="sibTrans" cxnId="{0EF7768C-6931-4060-B6AA-2C3FFBE3A28E}">
      <dgm:prSet/>
      <dgm:spPr/>
      <dgm:t>
        <a:bodyPr/>
        <a:lstStyle/>
        <a:p>
          <a:endParaRPr lang="en-US"/>
        </a:p>
      </dgm:t>
    </dgm:pt>
    <dgm:pt modelId="{3BA4C503-D073-469E-B177-7A4284D5E265}">
      <dgm:prSet phldrT="[Text]" custT="1"/>
      <dgm:spPr/>
      <dgm:t>
        <a:bodyPr/>
        <a:lstStyle/>
        <a:p>
          <a:r>
            <a:rPr lang="en-US" sz="2000" dirty="0" smtClean="0">
              <a:latin typeface="Times New Roman" panose="02020603050405020304" pitchFamily="18" charset="0"/>
              <a:cs typeface="Times New Roman" panose="02020603050405020304" pitchFamily="18" charset="0"/>
            </a:rPr>
            <a:t>It help in developing solution that seem ideal in theory to the clients’ realities</a:t>
          </a:r>
          <a:endParaRPr lang="en-US" sz="2000" dirty="0">
            <a:latin typeface="Times New Roman" panose="02020603050405020304" pitchFamily="18" charset="0"/>
            <a:cs typeface="Times New Roman" panose="02020603050405020304" pitchFamily="18" charset="0"/>
          </a:endParaRPr>
        </a:p>
      </dgm:t>
    </dgm:pt>
    <dgm:pt modelId="{2C642577-D1E6-4480-B87A-0CD030FC51CC}" type="parTrans" cxnId="{C90B3A18-0835-42ED-B049-9F69E4C1953C}">
      <dgm:prSet/>
      <dgm:spPr/>
      <dgm:t>
        <a:bodyPr/>
        <a:lstStyle/>
        <a:p>
          <a:endParaRPr lang="en-US"/>
        </a:p>
      </dgm:t>
    </dgm:pt>
    <dgm:pt modelId="{B9EF5BE2-B5F9-496D-B7CF-6B08D087D1FB}" type="sibTrans" cxnId="{C90B3A18-0835-42ED-B049-9F69E4C1953C}">
      <dgm:prSet/>
      <dgm:spPr/>
      <dgm:t>
        <a:bodyPr/>
        <a:lstStyle/>
        <a:p>
          <a:endParaRPr lang="en-US"/>
        </a:p>
      </dgm:t>
    </dgm:pt>
    <dgm:pt modelId="{58D73BCF-3883-4828-8319-30D9C30590B4}">
      <dgm:prSet phldrT="[Text]" custT="1"/>
      <dgm:spPr/>
      <dgm:t>
        <a:bodyPr/>
        <a:lstStyle/>
        <a:p>
          <a:r>
            <a:rPr lang="en-US" sz="2000" dirty="0" smtClean="0">
              <a:latin typeface="Times New Roman" panose="02020603050405020304" pitchFamily="18" charset="0"/>
              <a:cs typeface="Times New Roman" panose="02020603050405020304" pitchFamily="18" charset="0"/>
            </a:rPr>
            <a:t>The relationship is built through  listen attentively, show genuine interest, and respect clients’ time.</a:t>
          </a:r>
          <a:endParaRPr lang="en-US" sz="2000" dirty="0"/>
        </a:p>
      </dgm:t>
    </dgm:pt>
    <dgm:pt modelId="{3A827A86-B261-4B85-BE3D-34EAECCCABBD}" type="parTrans" cxnId="{1FD690B5-6467-42E3-8A9C-56862600AA16}">
      <dgm:prSet/>
      <dgm:spPr/>
      <dgm:t>
        <a:bodyPr/>
        <a:lstStyle/>
        <a:p>
          <a:endParaRPr lang="en-US"/>
        </a:p>
      </dgm:t>
    </dgm:pt>
    <dgm:pt modelId="{F0C9A8A9-1EFC-480A-B15E-8C82B3B43C11}" type="sibTrans" cxnId="{1FD690B5-6467-42E3-8A9C-56862600AA16}">
      <dgm:prSet/>
      <dgm:spPr/>
      <dgm:t>
        <a:bodyPr/>
        <a:lstStyle/>
        <a:p>
          <a:endParaRPr lang="en-US"/>
        </a:p>
      </dgm:t>
    </dgm:pt>
    <dgm:pt modelId="{03147774-B653-477D-899E-57E5B6A701AB}">
      <dgm:prSet phldrT="[Text]" custT="1"/>
      <dgm:spPr/>
      <dgm:t>
        <a:bodyPr/>
        <a:lstStyle/>
        <a:p>
          <a:r>
            <a:rPr lang="en-US" sz="2000" b="0" dirty="0" smtClean="0">
              <a:latin typeface="Times New Roman" panose="02020603050405020304" pitchFamily="18" charset="0"/>
              <a:cs typeface="Times New Roman" panose="02020603050405020304" pitchFamily="18" charset="0"/>
            </a:rPr>
            <a:t>With simplicity, I will be able to develop simple solutions that the organization can grasp with little resistance in my future constancy projects</a:t>
          </a:r>
          <a:endParaRPr lang="en-US" sz="2000" b="0" dirty="0"/>
        </a:p>
      </dgm:t>
    </dgm:pt>
    <dgm:pt modelId="{84DC4E34-952F-4BB0-9286-ED68F44C5112}" type="parTrans" cxnId="{BC104B15-5DC1-4CA3-B7A7-09226F108A01}">
      <dgm:prSet/>
      <dgm:spPr/>
      <dgm:t>
        <a:bodyPr/>
        <a:lstStyle/>
        <a:p>
          <a:endParaRPr lang="en-US"/>
        </a:p>
      </dgm:t>
    </dgm:pt>
    <dgm:pt modelId="{CA89D64C-42CB-473D-A4E2-3E8017C79F85}" type="sibTrans" cxnId="{BC104B15-5DC1-4CA3-B7A7-09226F108A01}">
      <dgm:prSet/>
      <dgm:spPr/>
      <dgm:t>
        <a:bodyPr/>
        <a:lstStyle/>
        <a:p>
          <a:endParaRPr lang="en-US"/>
        </a:p>
      </dgm:t>
    </dgm:pt>
    <dgm:pt modelId="{5015A763-E0C7-4C8C-BC70-DD50C0E94270}" type="pres">
      <dgm:prSet presAssocID="{DBEF6C3B-7D2E-42D6-909D-2843A4CD7329}" presName="Name0" presStyleCnt="0">
        <dgm:presLayoutVars>
          <dgm:chMax/>
          <dgm:chPref val="3"/>
          <dgm:dir/>
          <dgm:animOne val="branch"/>
          <dgm:animLvl val="lvl"/>
        </dgm:presLayoutVars>
      </dgm:prSet>
      <dgm:spPr/>
      <dgm:t>
        <a:bodyPr/>
        <a:lstStyle/>
        <a:p>
          <a:endParaRPr lang="en-US"/>
        </a:p>
      </dgm:t>
    </dgm:pt>
    <dgm:pt modelId="{C589F340-AF45-4F2A-86A7-517364C25B02}" type="pres">
      <dgm:prSet presAssocID="{A52D4986-159E-4FE3-ABF4-3F93B31955DC}" presName="composite" presStyleCnt="0"/>
      <dgm:spPr/>
      <dgm:t>
        <a:bodyPr/>
        <a:lstStyle/>
        <a:p>
          <a:endParaRPr lang="en-US"/>
        </a:p>
      </dgm:t>
    </dgm:pt>
    <dgm:pt modelId="{CA074D81-4748-49BC-AF26-475DE80F6B27}" type="pres">
      <dgm:prSet presAssocID="{A52D4986-159E-4FE3-ABF4-3F93B31955DC}" presName="FirstChild" presStyleLbl="revTx" presStyleIdx="0" presStyleCnt="6" custScaleY="76589" custLinFactNeighborY="5076">
        <dgm:presLayoutVars>
          <dgm:chMax val="0"/>
          <dgm:chPref val="0"/>
          <dgm:bulletEnabled val="1"/>
        </dgm:presLayoutVars>
      </dgm:prSet>
      <dgm:spPr/>
      <dgm:t>
        <a:bodyPr/>
        <a:lstStyle/>
        <a:p>
          <a:endParaRPr lang="en-US"/>
        </a:p>
      </dgm:t>
    </dgm:pt>
    <dgm:pt modelId="{8F55839F-63D2-4F5E-90A2-1ED6DD5156C0}" type="pres">
      <dgm:prSet presAssocID="{A52D4986-159E-4FE3-ABF4-3F93B31955DC}" presName="Parent" presStyleLbl="alignNode1" presStyleIdx="0" presStyleCnt="3" custScaleY="84856" custLinFactNeighborX="-2870" custLinFactNeighborY="-127">
        <dgm:presLayoutVars>
          <dgm:chMax val="3"/>
          <dgm:chPref val="3"/>
          <dgm:bulletEnabled val="1"/>
        </dgm:presLayoutVars>
      </dgm:prSet>
      <dgm:spPr/>
      <dgm:t>
        <a:bodyPr/>
        <a:lstStyle/>
        <a:p>
          <a:endParaRPr lang="en-US"/>
        </a:p>
      </dgm:t>
    </dgm:pt>
    <dgm:pt modelId="{56CA984B-0528-466D-BFAE-B744203160D6}" type="pres">
      <dgm:prSet presAssocID="{A52D4986-159E-4FE3-ABF4-3F93B31955DC}" presName="Accent" presStyleLbl="parChTrans1D1" presStyleIdx="0" presStyleCnt="3"/>
      <dgm:spPr/>
      <dgm:t>
        <a:bodyPr/>
        <a:lstStyle/>
        <a:p>
          <a:endParaRPr lang="en-US"/>
        </a:p>
      </dgm:t>
    </dgm:pt>
    <dgm:pt modelId="{B12CA000-E7EB-47AA-99F2-8592BB026176}" type="pres">
      <dgm:prSet presAssocID="{A52D4986-159E-4FE3-ABF4-3F93B31955DC}" presName="Child" presStyleLbl="revTx" presStyleIdx="1" presStyleCnt="6" custScaleY="48197" custLinFactY="408" custLinFactNeighborY="100000">
        <dgm:presLayoutVars>
          <dgm:chMax val="0"/>
          <dgm:chPref val="0"/>
          <dgm:bulletEnabled val="1"/>
        </dgm:presLayoutVars>
      </dgm:prSet>
      <dgm:spPr/>
      <dgm:t>
        <a:bodyPr/>
        <a:lstStyle/>
        <a:p>
          <a:endParaRPr lang="en-US"/>
        </a:p>
      </dgm:t>
    </dgm:pt>
    <dgm:pt modelId="{D12D1F21-664B-4E7C-97A7-F947D1D0A860}" type="pres">
      <dgm:prSet presAssocID="{E9C420A6-4A51-40FD-A8F6-8ED39B58A005}" presName="sibTrans" presStyleCnt="0"/>
      <dgm:spPr/>
      <dgm:t>
        <a:bodyPr/>
        <a:lstStyle/>
        <a:p>
          <a:endParaRPr lang="en-US"/>
        </a:p>
      </dgm:t>
    </dgm:pt>
    <dgm:pt modelId="{9D0DAF4C-798C-46BD-9189-44116DB2F7BA}" type="pres">
      <dgm:prSet presAssocID="{46E5959C-787A-4EA1-9185-946DF9D42A24}" presName="composite" presStyleCnt="0"/>
      <dgm:spPr/>
      <dgm:t>
        <a:bodyPr/>
        <a:lstStyle/>
        <a:p>
          <a:endParaRPr lang="en-US"/>
        </a:p>
      </dgm:t>
    </dgm:pt>
    <dgm:pt modelId="{9996B573-1848-4DDD-BA7A-081A854FB18E}" type="pres">
      <dgm:prSet presAssocID="{46E5959C-787A-4EA1-9185-946DF9D42A24}" presName="FirstChild" presStyleLbl="revTx" presStyleIdx="2" presStyleCnt="6">
        <dgm:presLayoutVars>
          <dgm:chMax val="0"/>
          <dgm:chPref val="0"/>
          <dgm:bulletEnabled val="1"/>
        </dgm:presLayoutVars>
      </dgm:prSet>
      <dgm:spPr/>
      <dgm:t>
        <a:bodyPr/>
        <a:lstStyle/>
        <a:p>
          <a:endParaRPr lang="en-US"/>
        </a:p>
      </dgm:t>
    </dgm:pt>
    <dgm:pt modelId="{E1DA88AB-D632-4C5F-8793-518FAC9DB281}" type="pres">
      <dgm:prSet presAssocID="{46E5959C-787A-4EA1-9185-946DF9D42A24}" presName="Parent" presStyleLbl="alignNode1" presStyleIdx="1" presStyleCnt="3" custScaleY="80443">
        <dgm:presLayoutVars>
          <dgm:chMax val="3"/>
          <dgm:chPref val="3"/>
          <dgm:bulletEnabled val="1"/>
        </dgm:presLayoutVars>
      </dgm:prSet>
      <dgm:spPr/>
      <dgm:t>
        <a:bodyPr/>
        <a:lstStyle/>
        <a:p>
          <a:endParaRPr lang="en-US"/>
        </a:p>
      </dgm:t>
    </dgm:pt>
    <dgm:pt modelId="{696D8E63-15B9-40DE-9BDC-FE5445A1402E}" type="pres">
      <dgm:prSet presAssocID="{46E5959C-787A-4EA1-9185-946DF9D42A24}" presName="Accent" presStyleLbl="parChTrans1D1" presStyleIdx="1" presStyleCnt="3"/>
      <dgm:spPr/>
      <dgm:t>
        <a:bodyPr/>
        <a:lstStyle/>
        <a:p>
          <a:endParaRPr lang="en-US"/>
        </a:p>
      </dgm:t>
    </dgm:pt>
    <dgm:pt modelId="{7F0D3769-096B-46F8-A60E-0A9A1C8D92E7}" type="pres">
      <dgm:prSet presAssocID="{46E5959C-787A-4EA1-9185-946DF9D42A24}" presName="Child" presStyleLbl="revTx" presStyleIdx="3" presStyleCnt="6" custScaleY="54373">
        <dgm:presLayoutVars>
          <dgm:chMax val="0"/>
          <dgm:chPref val="0"/>
          <dgm:bulletEnabled val="1"/>
        </dgm:presLayoutVars>
      </dgm:prSet>
      <dgm:spPr/>
      <dgm:t>
        <a:bodyPr/>
        <a:lstStyle/>
        <a:p>
          <a:endParaRPr lang="en-US"/>
        </a:p>
      </dgm:t>
    </dgm:pt>
    <dgm:pt modelId="{81F7665A-5C28-44B3-9C87-12A629CEE768}" type="pres">
      <dgm:prSet presAssocID="{02CDD639-BA6A-46A3-ADE3-D6F9DE13561A}" presName="sibTrans" presStyleCnt="0"/>
      <dgm:spPr/>
      <dgm:t>
        <a:bodyPr/>
        <a:lstStyle/>
        <a:p>
          <a:endParaRPr lang="en-US"/>
        </a:p>
      </dgm:t>
    </dgm:pt>
    <dgm:pt modelId="{07DB33F9-14B3-457D-A273-A9003942BBAC}" type="pres">
      <dgm:prSet presAssocID="{D643CBBF-2C7A-4A05-9AFB-B3132095A414}" presName="composite" presStyleCnt="0"/>
      <dgm:spPr/>
      <dgm:t>
        <a:bodyPr/>
        <a:lstStyle/>
        <a:p>
          <a:endParaRPr lang="en-US"/>
        </a:p>
      </dgm:t>
    </dgm:pt>
    <dgm:pt modelId="{DA6EB4FF-7120-4A46-B02A-E1EAD9D39CB8}" type="pres">
      <dgm:prSet presAssocID="{D643CBBF-2C7A-4A05-9AFB-B3132095A414}" presName="FirstChild" presStyleLbl="revTx" presStyleIdx="4" presStyleCnt="6" custScaleY="75306" custLinFactNeighborY="9615">
        <dgm:presLayoutVars>
          <dgm:chMax val="0"/>
          <dgm:chPref val="0"/>
          <dgm:bulletEnabled val="1"/>
        </dgm:presLayoutVars>
      </dgm:prSet>
      <dgm:spPr/>
      <dgm:t>
        <a:bodyPr/>
        <a:lstStyle/>
        <a:p>
          <a:endParaRPr lang="en-US"/>
        </a:p>
      </dgm:t>
    </dgm:pt>
    <dgm:pt modelId="{E4C8F3C6-64A1-4F63-B6D9-A6ECBB0C816B}" type="pres">
      <dgm:prSet presAssocID="{D643CBBF-2C7A-4A05-9AFB-B3132095A414}" presName="Parent" presStyleLbl="alignNode1" presStyleIdx="2" presStyleCnt="3" custScaleY="84467" custLinFactNeighborY="13793">
        <dgm:presLayoutVars>
          <dgm:chMax val="3"/>
          <dgm:chPref val="3"/>
          <dgm:bulletEnabled val="1"/>
        </dgm:presLayoutVars>
      </dgm:prSet>
      <dgm:spPr/>
      <dgm:t>
        <a:bodyPr/>
        <a:lstStyle/>
        <a:p>
          <a:endParaRPr lang="en-US"/>
        </a:p>
      </dgm:t>
    </dgm:pt>
    <dgm:pt modelId="{60AE1210-6E9D-4DC7-956D-6B453A049D93}" type="pres">
      <dgm:prSet presAssocID="{D643CBBF-2C7A-4A05-9AFB-B3132095A414}" presName="Accent" presStyleLbl="parChTrans1D1" presStyleIdx="2" presStyleCnt="3"/>
      <dgm:spPr/>
      <dgm:t>
        <a:bodyPr/>
        <a:lstStyle/>
        <a:p>
          <a:endParaRPr lang="en-US"/>
        </a:p>
      </dgm:t>
    </dgm:pt>
    <dgm:pt modelId="{BC5B2A21-3A4F-4011-89B9-EC8142F9C70A}" type="pres">
      <dgm:prSet presAssocID="{D643CBBF-2C7A-4A05-9AFB-B3132095A414}" presName="Child" presStyleLbl="revTx" presStyleIdx="5" presStyleCnt="6" custScaleY="41900">
        <dgm:presLayoutVars>
          <dgm:chMax val="0"/>
          <dgm:chPref val="0"/>
          <dgm:bulletEnabled val="1"/>
        </dgm:presLayoutVars>
      </dgm:prSet>
      <dgm:spPr/>
      <dgm:t>
        <a:bodyPr/>
        <a:lstStyle/>
        <a:p>
          <a:endParaRPr lang="en-US"/>
        </a:p>
      </dgm:t>
    </dgm:pt>
  </dgm:ptLst>
  <dgm:cxnLst>
    <dgm:cxn modelId="{59FA42BF-0E0D-468B-8189-4B92E4B14EF1}" srcId="{DBEF6C3B-7D2E-42D6-909D-2843A4CD7329}" destId="{46E5959C-787A-4EA1-9185-946DF9D42A24}" srcOrd="1" destOrd="0" parTransId="{F8CAC356-5F47-4FBD-BC08-F34D75E7C95F}" sibTransId="{02CDD639-BA6A-46A3-ADE3-D6F9DE13561A}"/>
    <dgm:cxn modelId="{59BB6FBE-D01B-4B20-9EDA-4E55A912821B}" srcId="{46E5959C-787A-4EA1-9185-946DF9D42A24}" destId="{8C33540D-C203-4C1A-A3A7-0E5620E01B09}" srcOrd="0" destOrd="0" parTransId="{899EC34D-18C9-47E8-B663-3B761D81B2F0}" sibTransId="{BFA45562-C24A-49FB-BC78-554A562CA3EC}"/>
    <dgm:cxn modelId="{0EF7768C-6931-4060-B6AA-2C3FFBE3A28E}" srcId="{A52D4986-159E-4FE3-ABF4-3F93B31955DC}" destId="{B57179BD-5FE6-4055-A552-77A7096334F8}" srcOrd="3" destOrd="0" parTransId="{4846A8AE-3B9A-441C-95CD-D4A55C358E81}" sibTransId="{2F3E52E3-61F9-400C-A9EE-A389AE55B944}"/>
    <dgm:cxn modelId="{7189C4EF-0079-4418-B822-AAB566971F8F}" srcId="{DBEF6C3B-7D2E-42D6-909D-2843A4CD7329}" destId="{A52D4986-159E-4FE3-ABF4-3F93B31955DC}" srcOrd="0" destOrd="0" parTransId="{BC7FEF6B-3464-47C1-BBD8-0679A9146D39}" sibTransId="{E9C420A6-4A51-40FD-A8F6-8ED39B58A005}"/>
    <dgm:cxn modelId="{B767AFCF-F588-4DF8-BAFB-89501B651A0D}" type="presOf" srcId="{05886292-78E9-4103-ABAA-F76E4815AE16}" destId="{DA6EB4FF-7120-4A46-B02A-E1EAD9D39CB8}" srcOrd="0" destOrd="0" presId="urn:microsoft.com/office/officeart/2011/layout/TabList"/>
    <dgm:cxn modelId="{2EC8C611-8236-4A19-9319-4C4448CE2B87}" type="presOf" srcId="{DBEF6C3B-7D2E-42D6-909D-2843A4CD7329}" destId="{5015A763-E0C7-4C8C-BC70-DD50C0E94270}" srcOrd="0" destOrd="0" presId="urn:microsoft.com/office/officeart/2011/layout/TabList"/>
    <dgm:cxn modelId="{0085D275-68E8-4EA6-8F6A-1087711E3D03}" type="presOf" srcId="{5B4D314B-0C42-491C-9F28-AEFDD4081F5F}" destId="{B12CA000-E7EB-47AA-99F2-8592BB026176}" srcOrd="0" destOrd="0" presId="urn:microsoft.com/office/officeart/2011/layout/TabList"/>
    <dgm:cxn modelId="{9E2519EA-B114-426E-9EAE-248271F295C8}" type="presOf" srcId="{B57179BD-5FE6-4055-A552-77A7096334F8}" destId="{B12CA000-E7EB-47AA-99F2-8592BB026176}" srcOrd="0" destOrd="2" presId="urn:microsoft.com/office/officeart/2011/layout/TabList"/>
    <dgm:cxn modelId="{D37264F4-34E5-4D23-A8C9-2176F1A70D52}" type="presOf" srcId="{46E5959C-787A-4EA1-9185-946DF9D42A24}" destId="{E1DA88AB-D632-4C5F-8793-518FAC9DB281}" srcOrd="0" destOrd="0" presId="urn:microsoft.com/office/officeart/2011/layout/TabList"/>
    <dgm:cxn modelId="{E2378DD3-FF36-4A32-A7A5-D4B8439DAE63}" type="presOf" srcId="{03147774-B653-477D-899E-57E5B6A701AB}" destId="{7F0D3769-096B-46F8-A60E-0A9A1C8D92E7}" srcOrd="0" destOrd="1" presId="urn:microsoft.com/office/officeart/2011/layout/TabList"/>
    <dgm:cxn modelId="{F62AA351-004B-41EE-8956-777B0A9DF503}" type="presOf" srcId="{3BA4C503-D073-469E-B177-7A4284D5E265}" destId="{BC5B2A21-3A4F-4011-89B9-EC8142F9C70A}" srcOrd="0" destOrd="1" presId="urn:microsoft.com/office/officeart/2011/layout/TabList"/>
    <dgm:cxn modelId="{C90B3A18-0835-42ED-B049-9F69E4C1953C}" srcId="{D643CBBF-2C7A-4A05-9AFB-B3132095A414}" destId="{3BA4C503-D073-469E-B177-7A4284D5E265}" srcOrd="2" destOrd="0" parTransId="{2C642577-D1E6-4480-B87A-0CD030FC51CC}" sibTransId="{B9EF5BE2-B5F9-496D-B7CF-6B08D087D1FB}"/>
    <dgm:cxn modelId="{F3EC4B0B-46AC-424F-870C-6E71DAE41980}" type="presOf" srcId="{04F89C9D-12A4-42D4-8F7B-AFDE49DC87A7}" destId="{7F0D3769-096B-46F8-A60E-0A9A1C8D92E7}" srcOrd="0" destOrd="0" presId="urn:microsoft.com/office/officeart/2011/layout/TabList"/>
    <dgm:cxn modelId="{BC104B15-5DC1-4CA3-B7A7-09226F108A01}" srcId="{46E5959C-787A-4EA1-9185-946DF9D42A24}" destId="{03147774-B653-477D-899E-57E5B6A701AB}" srcOrd="2" destOrd="0" parTransId="{84DC4E34-952F-4BB0-9286-ED68F44C5112}" sibTransId="{CA89D64C-42CB-473D-A4E2-3E8017C79F85}"/>
    <dgm:cxn modelId="{35BB8432-2447-49B1-ABE0-63F8715428F4}" srcId="{D643CBBF-2C7A-4A05-9AFB-B3132095A414}" destId="{1129546A-432D-46F3-9E11-B3729E0D4F4B}" srcOrd="1" destOrd="0" parTransId="{1B2C140C-46A4-4EBF-8237-3F8839D05F04}" sibTransId="{90C88040-F93B-4AD8-A71F-B1C75915898A}"/>
    <dgm:cxn modelId="{62B0D362-39E3-4230-8DE1-6A1779F2542A}" type="presOf" srcId="{D643CBBF-2C7A-4A05-9AFB-B3132095A414}" destId="{E4C8F3C6-64A1-4F63-B6D9-A6ECBB0C816B}" srcOrd="0" destOrd="0" presId="urn:microsoft.com/office/officeart/2011/layout/TabList"/>
    <dgm:cxn modelId="{1FD690B5-6467-42E3-8A9C-56862600AA16}" srcId="{A52D4986-159E-4FE3-ABF4-3F93B31955DC}" destId="{58D73BCF-3883-4828-8319-30D9C30590B4}" srcOrd="2" destOrd="0" parTransId="{3A827A86-B261-4B85-BE3D-34EAECCCABBD}" sibTransId="{F0C9A8A9-1EFC-480A-B15E-8C82B3B43C11}"/>
    <dgm:cxn modelId="{0C925286-5C6D-453B-9471-92A6348FBE54}" srcId="{A52D4986-159E-4FE3-ABF4-3F93B31955DC}" destId="{59FF9834-DEB4-4F74-A1EC-8A7F931BFB1B}" srcOrd="0" destOrd="0" parTransId="{F2B06393-4167-418C-BD8D-9912DF90B068}" sibTransId="{F630EDF8-328D-44BA-9C3B-4172BD507771}"/>
    <dgm:cxn modelId="{08228A6A-D616-4859-BF15-3CB7E8C1A871}" type="presOf" srcId="{A52D4986-159E-4FE3-ABF4-3F93B31955DC}" destId="{8F55839F-63D2-4F5E-90A2-1ED6DD5156C0}" srcOrd="0" destOrd="0" presId="urn:microsoft.com/office/officeart/2011/layout/TabList"/>
    <dgm:cxn modelId="{8C2CA86C-DC9A-417A-9302-AB4FA5D27E71}" type="presOf" srcId="{58D73BCF-3883-4828-8319-30D9C30590B4}" destId="{B12CA000-E7EB-47AA-99F2-8592BB026176}" srcOrd="0" destOrd="1" presId="urn:microsoft.com/office/officeart/2011/layout/TabList"/>
    <dgm:cxn modelId="{93C6D3EC-AD2F-4B05-A01F-8585444B824A}" srcId="{DBEF6C3B-7D2E-42D6-909D-2843A4CD7329}" destId="{D643CBBF-2C7A-4A05-9AFB-B3132095A414}" srcOrd="2" destOrd="0" parTransId="{B163338F-F697-49C8-9CC4-7638A2954816}" sibTransId="{D8495940-BCBB-4FC4-96CD-7B749360A85E}"/>
    <dgm:cxn modelId="{6F233E2F-849F-473F-AA3C-7EF588A59F4A}" srcId="{46E5959C-787A-4EA1-9185-946DF9D42A24}" destId="{04F89C9D-12A4-42D4-8F7B-AFDE49DC87A7}" srcOrd="1" destOrd="0" parTransId="{041603F2-71C2-4077-BB01-455D80A86981}" sibTransId="{B70AE95B-67A0-4DDE-89F6-7D5405B5EF54}"/>
    <dgm:cxn modelId="{54FCEBAB-FD85-42F9-B85D-128D711DB148}" type="presOf" srcId="{1129546A-432D-46F3-9E11-B3729E0D4F4B}" destId="{BC5B2A21-3A4F-4011-89B9-EC8142F9C70A}" srcOrd="0" destOrd="0" presId="urn:microsoft.com/office/officeart/2011/layout/TabList"/>
    <dgm:cxn modelId="{58AF547B-671C-40EB-8BD4-D2DEFD93A0C1}" srcId="{A52D4986-159E-4FE3-ABF4-3F93B31955DC}" destId="{5B4D314B-0C42-491C-9F28-AEFDD4081F5F}" srcOrd="1" destOrd="0" parTransId="{6FC2C4EC-CA23-48E4-A43D-39442B045230}" sibTransId="{3922D020-47CD-4B45-B67B-6BEE0FF67E9F}"/>
    <dgm:cxn modelId="{44C5588F-8A06-402C-BFDC-4F6B72FE9646}" type="presOf" srcId="{8C33540D-C203-4C1A-A3A7-0E5620E01B09}" destId="{9996B573-1848-4DDD-BA7A-081A854FB18E}" srcOrd="0" destOrd="0" presId="urn:microsoft.com/office/officeart/2011/layout/TabList"/>
    <dgm:cxn modelId="{2033AFB8-BACE-4BB1-A815-DDE32F22476B}" type="presOf" srcId="{59FF9834-DEB4-4F74-A1EC-8A7F931BFB1B}" destId="{CA074D81-4748-49BC-AF26-475DE80F6B27}" srcOrd="0" destOrd="0" presId="urn:microsoft.com/office/officeart/2011/layout/TabList"/>
    <dgm:cxn modelId="{6A24B54B-86E8-4E13-B4AC-D6A06FEB1F23}" srcId="{D643CBBF-2C7A-4A05-9AFB-B3132095A414}" destId="{05886292-78E9-4103-ABAA-F76E4815AE16}" srcOrd="0" destOrd="0" parTransId="{BE9D91BD-87B6-4CBC-B68C-EFC495C80E3F}" sibTransId="{FB2F6617-C120-4BD5-A073-F1DF515B0FA7}"/>
    <dgm:cxn modelId="{0541376F-35EB-470E-99FA-7AF1EAA7DFFA}" type="presParOf" srcId="{5015A763-E0C7-4C8C-BC70-DD50C0E94270}" destId="{C589F340-AF45-4F2A-86A7-517364C25B02}" srcOrd="0" destOrd="0" presId="urn:microsoft.com/office/officeart/2011/layout/TabList"/>
    <dgm:cxn modelId="{B6632497-CF14-4884-A771-C76847987C21}" type="presParOf" srcId="{C589F340-AF45-4F2A-86A7-517364C25B02}" destId="{CA074D81-4748-49BC-AF26-475DE80F6B27}" srcOrd="0" destOrd="0" presId="urn:microsoft.com/office/officeart/2011/layout/TabList"/>
    <dgm:cxn modelId="{91B68CC4-7E20-4859-8388-4ED6E899689E}" type="presParOf" srcId="{C589F340-AF45-4F2A-86A7-517364C25B02}" destId="{8F55839F-63D2-4F5E-90A2-1ED6DD5156C0}" srcOrd="1" destOrd="0" presId="urn:microsoft.com/office/officeart/2011/layout/TabList"/>
    <dgm:cxn modelId="{04BF6672-3920-47BF-B36C-F50A783973AF}" type="presParOf" srcId="{C589F340-AF45-4F2A-86A7-517364C25B02}" destId="{56CA984B-0528-466D-BFAE-B744203160D6}" srcOrd="2" destOrd="0" presId="urn:microsoft.com/office/officeart/2011/layout/TabList"/>
    <dgm:cxn modelId="{D4B2E5E2-60B2-4C1B-96DF-6C817AACC0D6}" type="presParOf" srcId="{5015A763-E0C7-4C8C-BC70-DD50C0E94270}" destId="{B12CA000-E7EB-47AA-99F2-8592BB026176}" srcOrd="1" destOrd="0" presId="urn:microsoft.com/office/officeart/2011/layout/TabList"/>
    <dgm:cxn modelId="{55948542-8B3C-47E6-82A0-0B6723C44969}" type="presParOf" srcId="{5015A763-E0C7-4C8C-BC70-DD50C0E94270}" destId="{D12D1F21-664B-4E7C-97A7-F947D1D0A860}" srcOrd="2" destOrd="0" presId="urn:microsoft.com/office/officeart/2011/layout/TabList"/>
    <dgm:cxn modelId="{798DF233-BC0D-4FFF-99CC-1F4B8404966B}" type="presParOf" srcId="{5015A763-E0C7-4C8C-BC70-DD50C0E94270}" destId="{9D0DAF4C-798C-46BD-9189-44116DB2F7BA}" srcOrd="3" destOrd="0" presId="urn:microsoft.com/office/officeart/2011/layout/TabList"/>
    <dgm:cxn modelId="{14A96C86-4B34-4938-BB52-893F6E9DD88A}" type="presParOf" srcId="{9D0DAF4C-798C-46BD-9189-44116DB2F7BA}" destId="{9996B573-1848-4DDD-BA7A-081A854FB18E}" srcOrd="0" destOrd="0" presId="urn:microsoft.com/office/officeart/2011/layout/TabList"/>
    <dgm:cxn modelId="{0FD10957-14F0-4D3A-9438-F4C39BCAE6F1}" type="presParOf" srcId="{9D0DAF4C-798C-46BD-9189-44116DB2F7BA}" destId="{E1DA88AB-D632-4C5F-8793-518FAC9DB281}" srcOrd="1" destOrd="0" presId="urn:microsoft.com/office/officeart/2011/layout/TabList"/>
    <dgm:cxn modelId="{4011831D-6425-48C8-8538-8C5D43BD8FF5}" type="presParOf" srcId="{9D0DAF4C-798C-46BD-9189-44116DB2F7BA}" destId="{696D8E63-15B9-40DE-9BDC-FE5445A1402E}" srcOrd="2" destOrd="0" presId="urn:microsoft.com/office/officeart/2011/layout/TabList"/>
    <dgm:cxn modelId="{FB3581F0-89A5-403B-973D-20CFF4319B50}" type="presParOf" srcId="{5015A763-E0C7-4C8C-BC70-DD50C0E94270}" destId="{7F0D3769-096B-46F8-A60E-0A9A1C8D92E7}" srcOrd="4" destOrd="0" presId="urn:microsoft.com/office/officeart/2011/layout/TabList"/>
    <dgm:cxn modelId="{AEA1D8E2-FCFF-44EA-9F26-CEAE9AED3DD4}" type="presParOf" srcId="{5015A763-E0C7-4C8C-BC70-DD50C0E94270}" destId="{81F7665A-5C28-44B3-9C87-12A629CEE768}" srcOrd="5" destOrd="0" presId="urn:microsoft.com/office/officeart/2011/layout/TabList"/>
    <dgm:cxn modelId="{8EF14BE2-E09B-4A81-8C60-0799ACD77BC4}" type="presParOf" srcId="{5015A763-E0C7-4C8C-BC70-DD50C0E94270}" destId="{07DB33F9-14B3-457D-A273-A9003942BBAC}" srcOrd="6" destOrd="0" presId="urn:microsoft.com/office/officeart/2011/layout/TabList"/>
    <dgm:cxn modelId="{3F73B788-1203-4A42-B9EF-E0F9122DEEAC}" type="presParOf" srcId="{07DB33F9-14B3-457D-A273-A9003942BBAC}" destId="{DA6EB4FF-7120-4A46-B02A-E1EAD9D39CB8}" srcOrd="0" destOrd="0" presId="urn:microsoft.com/office/officeart/2011/layout/TabList"/>
    <dgm:cxn modelId="{E1F215A4-53C6-4D66-992C-AF10666DA472}" type="presParOf" srcId="{07DB33F9-14B3-457D-A273-A9003942BBAC}" destId="{E4C8F3C6-64A1-4F63-B6D9-A6ECBB0C816B}" srcOrd="1" destOrd="0" presId="urn:microsoft.com/office/officeart/2011/layout/TabList"/>
    <dgm:cxn modelId="{34221145-1877-4FFC-B421-7D93DB37C5AB}" type="presParOf" srcId="{07DB33F9-14B3-457D-A273-A9003942BBAC}" destId="{60AE1210-6E9D-4DC7-956D-6B453A049D93}" srcOrd="2" destOrd="0" presId="urn:microsoft.com/office/officeart/2011/layout/TabList"/>
    <dgm:cxn modelId="{403177A5-9336-4FE1-BC34-D07A4C572F77}" type="presParOf" srcId="{5015A763-E0C7-4C8C-BC70-DD50C0E94270}" destId="{BC5B2A21-3A4F-4011-89B9-EC8142F9C70A}" srcOrd="7" destOrd="0" presId="urn:microsoft.com/office/officeart/2011/layout/TabList"/>
  </dgm:cxnLst>
  <dgm:bg>
    <a:solidFill>
      <a:schemeClr val="bg2"/>
    </a:solidFill>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A27CF-E34F-4FC0-9AD5-6CC032A387CE}">
      <dsp:nvSpPr>
        <dsp:cNvPr id="0" name=""/>
        <dsp:cNvSpPr/>
      </dsp:nvSpPr>
      <dsp:spPr>
        <a:xfrm>
          <a:off x="973364" y="2626"/>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Introduction</a:t>
          </a:r>
          <a:endParaRPr lang="en-US" sz="2000" kern="1200" dirty="0">
            <a:latin typeface="Times New Roman" panose="02020603050405020304" pitchFamily="18" charset="0"/>
            <a:cs typeface="Times New Roman" panose="02020603050405020304" pitchFamily="18" charset="0"/>
          </a:endParaRPr>
        </a:p>
      </dsp:txBody>
      <dsp:txXfrm>
        <a:off x="1009098" y="38360"/>
        <a:ext cx="1961930" cy="1148571"/>
      </dsp:txXfrm>
    </dsp:sp>
    <dsp:sp modelId="{B92CAE2F-5E09-49AA-B9E2-FCCC56E75B52}">
      <dsp:nvSpPr>
        <dsp:cNvPr id="0" name=""/>
        <dsp:cNvSpPr/>
      </dsp:nvSpPr>
      <dsp:spPr>
        <a:xfrm>
          <a:off x="3185702" y="360505"/>
          <a:ext cx="431080" cy="5042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a:off x="3185702" y="461361"/>
        <a:ext cx="301756" cy="302570"/>
      </dsp:txXfrm>
    </dsp:sp>
    <dsp:sp modelId="{233D7E34-A5E5-407F-A45A-A57D5E7B8029}">
      <dsp:nvSpPr>
        <dsp:cNvPr id="0" name=""/>
        <dsp:cNvSpPr/>
      </dsp:nvSpPr>
      <dsp:spPr>
        <a:xfrm>
          <a:off x="3820123" y="2626"/>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Recommendation</a:t>
          </a:r>
          <a:endParaRPr lang="en-US" sz="2000" kern="1200" dirty="0">
            <a:latin typeface="Times New Roman" panose="02020603050405020304" pitchFamily="18" charset="0"/>
            <a:cs typeface="Times New Roman" panose="02020603050405020304" pitchFamily="18" charset="0"/>
          </a:endParaRPr>
        </a:p>
      </dsp:txBody>
      <dsp:txXfrm>
        <a:off x="3855857" y="38360"/>
        <a:ext cx="1961930" cy="1148571"/>
      </dsp:txXfrm>
    </dsp:sp>
    <dsp:sp modelId="{15C18244-AA72-4DD0-8357-B88833FEAAC6}">
      <dsp:nvSpPr>
        <dsp:cNvPr id="0" name=""/>
        <dsp:cNvSpPr/>
      </dsp:nvSpPr>
      <dsp:spPr>
        <a:xfrm rot="5400000">
          <a:off x="4621282" y="1365004"/>
          <a:ext cx="431080" cy="5042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rot="-5400000">
        <a:off x="4685537" y="1401605"/>
        <a:ext cx="302570" cy="301756"/>
      </dsp:txXfrm>
    </dsp:sp>
    <dsp:sp modelId="{35BA16A2-DDC8-419E-9964-E5E78AD5DAB7}">
      <dsp:nvSpPr>
        <dsp:cNvPr id="0" name=""/>
        <dsp:cNvSpPr/>
      </dsp:nvSpPr>
      <dsp:spPr>
        <a:xfrm>
          <a:off x="3820123" y="2036025"/>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Change and Implementation Plan</a:t>
          </a:r>
          <a:endParaRPr lang="en-US" sz="2000" kern="1200" dirty="0">
            <a:latin typeface="Times New Roman" panose="02020603050405020304" pitchFamily="18" charset="0"/>
            <a:cs typeface="Times New Roman" panose="02020603050405020304" pitchFamily="18" charset="0"/>
          </a:endParaRPr>
        </a:p>
      </dsp:txBody>
      <dsp:txXfrm>
        <a:off x="3855857" y="2071759"/>
        <a:ext cx="1961930" cy="1148571"/>
      </dsp:txXfrm>
    </dsp:sp>
    <dsp:sp modelId="{859D24DC-D1DE-46C0-8679-D9485A084930}">
      <dsp:nvSpPr>
        <dsp:cNvPr id="0" name=""/>
        <dsp:cNvSpPr/>
      </dsp:nvSpPr>
      <dsp:spPr>
        <a:xfrm rot="10800000">
          <a:off x="3210103" y="2393904"/>
          <a:ext cx="431080" cy="5042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rot="10800000">
        <a:off x="3339427" y="2494760"/>
        <a:ext cx="301756" cy="302570"/>
      </dsp:txXfrm>
    </dsp:sp>
    <dsp:sp modelId="{A087E3CF-95E7-4454-8699-2F4FF55DD25E}">
      <dsp:nvSpPr>
        <dsp:cNvPr id="0" name=""/>
        <dsp:cNvSpPr/>
      </dsp:nvSpPr>
      <dsp:spPr>
        <a:xfrm>
          <a:off x="973364" y="2036025"/>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Reflection</a:t>
          </a:r>
          <a:endParaRPr lang="en-US" sz="2000" kern="1200" dirty="0">
            <a:latin typeface="Times New Roman" panose="02020603050405020304" pitchFamily="18" charset="0"/>
            <a:cs typeface="Times New Roman" panose="02020603050405020304" pitchFamily="18" charset="0"/>
          </a:endParaRPr>
        </a:p>
      </dsp:txBody>
      <dsp:txXfrm>
        <a:off x="1009098" y="2071759"/>
        <a:ext cx="1961930" cy="1148571"/>
      </dsp:txXfrm>
    </dsp:sp>
    <dsp:sp modelId="{A58C5691-238D-4593-B456-38B9CE0BC2BE}">
      <dsp:nvSpPr>
        <dsp:cNvPr id="0" name=""/>
        <dsp:cNvSpPr/>
      </dsp:nvSpPr>
      <dsp:spPr>
        <a:xfrm rot="5400000">
          <a:off x="1774523" y="3398403"/>
          <a:ext cx="431080" cy="5042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rot="-5400000">
        <a:off x="1838778" y="3435004"/>
        <a:ext cx="302570" cy="301756"/>
      </dsp:txXfrm>
    </dsp:sp>
    <dsp:sp modelId="{C2300CE4-FFBD-42E2-BA4E-CE6729143B2F}">
      <dsp:nvSpPr>
        <dsp:cNvPr id="0" name=""/>
        <dsp:cNvSpPr/>
      </dsp:nvSpPr>
      <dsp:spPr>
        <a:xfrm>
          <a:off x="973364" y="4069424"/>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Conclusion/Next Steps</a:t>
          </a:r>
          <a:endParaRPr lang="en-US" sz="2000" kern="1200" dirty="0">
            <a:latin typeface="Times New Roman" panose="02020603050405020304" pitchFamily="18" charset="0"/>
            <a:cs typeface="Times New Roman" panose="02020603050405020304" pitchFamily="18" charset="0"/>
          </a:endParaRPr>
        </a:p>
      </dsp:txBody>
      <dsp:txXfrm>
        <a:off x="1009098" y="4105158"/>
        <a:ext cx="1961930" cy="1148571"/>
      </dsp:txXfrm>
    </dsp:sp>
    <dsp:sp modelId="{33C343F2-EA52-40C2-B14F-95F6B9D262A8}">
      <dsp:nvSpPr>
        <dsp:cNvPr id="0" name=""/>
        <dsp:cNvSpPr/>
      </dsp:nvSpPr>
      <dsp:spPr>
        <a:xfrm>
          <a:off x="3185702" y="4427302"/>
          <a:ext cx="431080" cy="50428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latin typeface="Times New Roman" panose="02020603050405020304" pitchFamily="18" charset="0"/>
            <a:cs typeface="Times New Roman" panose="02020603050405020304" pitchFamily="18" charset="0"/>
          </a:endParaRPr>
        </a:p>
      </dsp:txBody>
      <dsp:txXfrm>
        <a:off x="3185702" y="4528158"/>
        <a:ext cx="301756" cy="302570"/>
      </dsp:txXfrm>
    </dsp:sp>
    <dsp:sp modelId="{CD8845E0-DB06-4785-8467-9B0DE8AA4035}">
      <dsp:nvSpPr>
        <dsp:cNvPr id="0" name=""/>
        <dsp:cNvSpPr/>
      </dsp:nvSpPr>
      <dsp:spPr>
        <a:xfrm>
          <a:off x="3820123" y="4069424"/>
          <a:ext cx="2033398" cy="12200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References </a:t>
          </a:r>
          <a:endParaRPr lang="en-US" sz="2000" kern="1200" dirty="0">
            <a:latin typeface="Times New Roman" panose="02020603050405020304" pitchFamily="18" charset="0"/>
            <a:cs typeface="Times New Roman" panose="02020603050405020304" pitchFamily="18" charset="0"/>
          </a:endParaRPr>
        </a:p>
      </dsp:txBody>
      <dsp:txXfrm>
        <a:off x="3855857" y="4105158"/>
        <a:ext cx="1961930" cy="1148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2B17B-8AD9-4103-AA17-E10BFDC6E1EB}">
      <dsp:nvSpPr>
        <dsp:cNvPr id="0" name=""/>
        <dsp:cNvSpPr/>
      </dsp:nvSpPr>
      <dsp:spPr>
        <a:xfrm rot="5400000">
          <a:off x="6869057" y="-3576090"/>
          <a:ext cx="1334898" cy="8871566"/>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 The hospital staff were reluctant to engage in the survey, citing time constraints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The hospital lacked enough digital records, forcing me to concentrate on manual validation and follow-ups</a:t>
          </a:r>
          <a:endParaRPr lang="en-US" sz="2000" kern="1200" dirty="0">
            <a:latin typeface="Times New Roman" panose="02020603050405020304" pitchFamily="18" charset="0"/>
            <a:cs typeface="Times New Roman" panose="02020603050405020304" pitchFamily="18" charset="0"/>
          </a:endParaRPr>
        </a:p>
      </dsp:txBody>
      <dsp:txXfrm rot="-5400000">
        <a:off x="3100723" y="257408"/>
        <a:ext cx="8806402" cy="1204570"/>
      </dsp:txXfrm>
    </dsp:sp>
    <dsp:sp modelId="{B5CFF182-D1FF-411C-868C-3CB5E3C6BFFE}">
      <dsp:nvSpPr>
        <dsp:cNvPr id="0" name=""/>
        <dsp:cNvSpPr/>
      </dsp:nvSpPr>
      <dsp:spPr>
        <a:xfrm>
          <a:off x="0" y="2528"/>
          <a:ext cx="3098857" cy="16686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Challenge 1: Limited data</a:t>
          </a:r>
        </a:p>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 </a:t>
          </a:r>
          <a:endParaRPr lang="en-US" sz="2800" kern="1200" dirty="0">
            <a:latin typeface="Times New Roman" panose="02020603050405020304" pitchFamily="18" charset="0"/>
            <a:cs typeface="Times New Roman" panose="02020603050405020304" pitchFamily="18" charset="0"/>
          </a:endParaRPr>
        </a:p>
      </dsp:txBody>
      <dsp:txXfrm>
        <a:off x="81455" y="83983"/>
        <a:ext cx="2935947" cy="1505713"/>
      </dsp:txXfrm>
    </dsp:sp>
    <dsp:sp modelId="{C9931355-1A4F-4BC8-9710-54460ADE70D5}">
      <dsp:nvSpPr>
        <dsp:cNvPr id="0" name=""/>
        <dsp:cNvSpPr/>
      </dsp:nvSpPr>
      <dsp:spPr>
        <a:xfrm rot="5400000">
          <a:off x="6459663" y="-1545781"/>
          <a:ext cx="1334898" cy="8159623"/>
        </a:xfrm>
        <a:prstGeom prst="round2SameRect">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 decided to review the survey by making it shorter and focused on neutral closed-ended questions with a few open-ended questions.</a:t>
          </a:r>
          <a:endParaRPr lang="en-US" sz="2000" kern="1200" dirty="0"/>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 also considered effective coordination with administration and staff to access key information or data for the project </a:t>
          </a:r>
        </a:p>
      </dsp:txBody>
      <dsp:txXfrm rot="-5400000">
        <a:off x="3047301" y="1931745"/>
        <a:ext cx="8094459" cy="1204570"/>
      </dsp:txXfrm>
    </dsp:sp>
    <dsp:sp modelId="{097BAD3C-6D49-4479-B74D-2C7D41A2B4BE}">
      <dsp:nvSpPr>
        <dsp:cNvPr id="0" name=""/>
        <dsp:cNvSpPr/>
      </dsp:nvSpPr>
      <dsp:spPr>
        <a:xfrm>
          <a:off x="0" y="1788873"/>
          <a:ext cx="3015939" cy="1668623"/>
        </a:xfrm>
        <a:prstGeom prst="round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Solution</a:t>
          </a:r>
          <a:endParaRPr lang="en-US" sz="2800" kern="1200" dirty="0">
            <a:latin typeface="Times New Roman" panose="02020603050405020304" pitchFamily="18" charset="0"/>
            <a:cs typeface="Times New Roman" panose="02020603050405020304" pitchFamily="18" charset="0"/>
          </a:endParaRPr>
        </a:p>
      </dsp:txBody>
      <dsp:txXfrm>
        <a:off x="81455" y="1870328"/>
        <a:ext cx="2853029" cy="1505713"/>
      </dsp:txXfrm>
    </dsp:sp>
    <dsp:sp modelId="{A1D6D0FF-3396-4FA2-9349-1CA5C3C5BAE8}">
      <dsp:nvSpPr>
        <dsp:cNvPr id="0" name=""/>
        <dsp:cNvSpPr/>
      </dsp:nvSpPr>
      <dsp:spPr>
        <a:xfrm rot="5400000">
          <a:off x="6736851" y="-118805"/>
          <a:ext cx="1334898" cy="8919508"/>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The hospital had no designated project liaison</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Making consultation difficult in maintaining consistent communication </a:t>
          </a:r>
          <a:endParaRPr lang="en-US" sz="2000" kern="1200" dirty="0">
            <a:latin typeface="Times New Roman" panose="02020603050405020304" pitchFamily="18" charset="0"/>
            <a:cs typeface="Times New Roman" panose="02020603050405020304" pitchFamily="18" charset="0"/>
          </a:endParaRPr>
        </a:p>
      </dsp:txBody>
      <dsp:txXfrm rot="-5400000">
        <a:off x="2944546" y="3738664"/>
        <a:ext cx="8854344" cy="1204570"/>
      </dsp:txXfrm>
    </dsp:sp>
    <dsp:sp modelId="{83D7F754-3495-4060-8021-3E8BA0FFAFA2}">
      <dsp:nvSpPr>
        <dsp:cNvPr id="0" name=""/>
        <dsp:cNvSpPr/>
      </dsp:nvSpPr>
      <dsp:spPr>
        <a:xfrm>
          <a:off x="0" y="3509165"/>
          <a:ext cx="3050797" cy="16686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Challenge 2: Limited client engagement </a:t>
          </a:r>
          <a:endParaRPr lang="en-US" sz="2800" kern="1200" dirty="0">
            <a:latin typeface="Times New Roman" panose="02020603050405020304" pitchFamily="18" charset="0"/>
            <a:cs typeface="Times New Roman" panose="02020603050405020304" pitchFamily="18" charset="0"/>
          </a:endParaRPr>
        </a:p>
      </dsp:txBody>
      <dsp:txXfrm>
        <a:off x="81455" y="3590620"/>
        <a:ext cx="2887887" cy="15057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2B17B-8AD9-4103-AA17-E10BFDC6E1EB}">
      <dsp:nvSpPr>
        <dsp:cNvPr id="0" name=""/>
        <dsp:cNvSpPr/>
      </dsp:nvSpPr>
      <dsp:spPr>
        <a:xfrm rot="5400000">
          <a:off x="6837663" y="-3555025"/>
          <a:ext cx="1431924" cy="8905380"/>
        </a:xfrm>
        <a:prstGeom prst="round2SameRect">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 I addressed the issue by scheduling weekly check-ins through phone calls and emails with distinct departments, which assisted in keeping the project momentum and promoting clarity</a:t>
          </a:r>
          <a:endParaRPr lang="en-US" sz="2000" kern="1200" dirty="0">
            <a:latin typeface="Times New Roman" panose="02020603050405020304" pitchFamily="18" charset="0"/>
            <a:cs typeface="Times New Roman" panose="02020603050405020304" pitchFamily="18" charset="0"/>
          </a:endParaRPr>
        </a:p>
      </dsp:txBody>
      <dsp:txXfrm rot="-5400000">
        <a:off x="3100936" y="251603"/>
        <a:ext cx="8835479" cy="1292122"/>
      </dsp:txXfrm>
    </dsp:sp>
    <dsp:sp modelId="{B5CFF182-D1FF-411C-868C-3CB5E3C6BFFE}">
      <dsp:nvSpPr>
        <dsp:cNvPr id="0" name=""/>
        <dsp:cNvSpPr/>
      </dsp:nvSpPr>
      <dsp:spPr>
        <a:xfrm>
          <a:off x="37474" y="0"/>
          <a:ext cx="3100519" cy="1789906"/>
        </a:xfrm>
        <a:prstGeom prst="round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Solution </a:t>
          </a:r>
        </a:p>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 </a:t>
          </a:r>
          <a:endParaRPr lang="en-US" sz="2800" kern="1200" dirty="0">
            <a:latin typeface="Times New Roman" panose="02020603050405020304" pitchFamily="18" charset="0"/>
            <a:cs typeface="Times New Roman" panose="02020603050405020304" pitchFamily="18" charset="0"/>
          </a:endParaRPr>
        </a:p>
      </dsp:txBody>
      <dsp:txXfrm>
        <a:off x="124850" y="87376"/>
        <a:ext cx="2925767" cy="1615154"/>
      </dsp:txXfrm>
    </dsp:sp>
    <dsp:sp modelId="{C9931355-1A4F-4BC8-9710-54460ADE70D5}">
      <dsp:nvSpPr>
        <dsp:cNvPr id="0" name=""/>
        <dsp:cNvSpPr/>
      </dsp:nvSpPr>
      <dsp:spPr>
        <a:xfrm rot="5400000">
          <a:off x="6778901" y="-1599717"/>
          <a:ext cx="1754924" cy="8712300"/>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Stemming from the disparity between the scope of needs and available resources.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The hospital administration and several interviewed staff members noted budget constraints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This limited the feasibility of specific tech-based recommendations, such as developing a website. </a:t>
          </a:r>
          <a:endParaRPr lang="en-US" sz="2000" kern="1200" dirty="0">
            <a:latin typeface="Times New Roman" panose="02020603050405020304" pitchFamily="18" charset="0"/>
            <a:cs typeface="Times New Roman" panose="02020603050405020304" pitchFamily="18" charset="0"/>
          </a:endParaRPr>
        </a:p>
      </dsp:txBody>
      <dsp:txXfrm rot="-5400000">
        <a:off x="3300213" y="1964639"/>
        <a:ext cx="8626632" cy="1583588"/>
      </dsp:txXfrm>
    </dsp:sp>
    <dsp:sp modelId="{097BAD3C-6D49-4479-B74D-2C7D41A2B4BE}">
      <dsp:nvSpPr>
        <dsp:cNvPr id="0" name=""/>
        <dsp:cNvSpPr/>
      </dsp:nvSpPr>
      <dsp:spPr>
        <a:xfrm>
          <a:off x="416" y="1882113"/>
          <a:ext cx="3299796" cy="17899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Challenge 3: A strategic challenge </a:t>
          </a:r>
          <a:endParaRPr lang="en-US" sz="2800" kern="1200" dirty="0">
            <a:latin typeface="Times New Roman" panose="02020603050405020304" pitchFamily="18" charset="0"/>
            <a:cs typeface="Times New Roman" panose="02020603050405020304" pitchFamily="18" charset="0"/>
          </a:endParaRPr>
        </a:p>
      </dsp:txBody>
      <dsp:txXfrm>
        <a:off x="87792" y="1969489"/>
        <a:ext cx="3125044" cy="1615154"/>
      </dsp:txXfrm>
    </dsp:sp>
    <dsp:sp modelId="{A1D6D0FF-3396-4FA2-9349-1CA5C3C5BAE8}">
      <dsp:nvSpPr>
        <dsp:cNvPr id="0" name=""/>
        <dsp:cNvSpPr/>
      </dsp:nvSpPr>
      <dsp:spPr>
        <a:xfrm rot="5400000">
          <a:off x="6873785" y="255853"/>
          <a:ext cx="1473651" cy="8801228"/>
        </a:xfrm>
        <a:prstGeom prst="round2SameRect">
          <a:avLst/>
        </a:prstGeom>
        <a:solidFill>
          <a:schemeClr val="accent4">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 conducted in-depth research into cost-effective and scalable alternatives, such as utilizing free website hosting services like GitHub, to enhance the development of the hospital's website. </a:t>
          </a:r>
          <a:endParaRPr lang="en-US" sz="2000" kern="1200" dirty="0"/>
        </a:p>
      </dsp:txBody>
      <dsp:txXfrm rot="-5400000">
        <a:off x="3209997" y="3991579"/>
        <a:ext cx="8729290" cy="1329775"/>
      </dsp:txXfrm>
    </dsp:sp>
    <dsp:sp modelId="{83D7F754-3495-4060-8021-3E8BA0FFAFA2}">
      <dsp:nvSpPr>
        <dsp:cNvPr id="0" name=""/>
        <dsp:cNvSpPr/>
      </dsp:nvSpPr>
      <dsp:spPr>
        <a:xfrm>
          <a:off x="416" y="3761514"/>
          <a:ext cx="3209581" cy="1789906"/>
        </a:xfrm>
        <a:prstGeom prst="roundRect">
          <a:avLst/>
        </a:prstGeom>
        <a:solidFill>
          <a:schemeClr val="bg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Solution</a:t>
          </a:r>
          <a:endParaRPr lang="en-US" sz="2800" kern="1200" dirty="0">
            <a:latin typeface="Times New Roman" panose="02020603050405020304" pitchFamily="18" charset="0"/>
            <a:cs typeface="Times New Roman" panose="02020603050405020304" pitchFamily="18" charset="0"/>
          </a:endParaRPr>
        </a:p>
      </dsp:txBody>
      <dsp:txXfrm>
        <a:off x="87792" y="3848890"/>
        <a:ext cx="3034829" cy="1615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FE18A-440F-485A-9176-62875D409DB5}">
      <dsp:nvSpPr>
        <dsp:cNvPr id="0" name=""/>
        <dsp:cNvSpPr/>
      </dsp:nvSpPr>
      <dsp:spPr>
        <a:xfrm rot="16200000">
          <a:off x="-998045" y="2874743"/>
          <a:ext cx="3071085" cy="830130"/>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671506" bIns="0" numCol="1" spcCol="1270" anchor="t" anchorCtr="0">
          <a:noAutofit/>
        </a:bodyPr>
        <a:lstStyle/>
        <a:p>
          <a:pPr lvl="0" algn="r" defTabSz="1289050">
            <a:lnSpc>
              <a:spcPct val="90000"/>
            </a:lnSpc>
            <a:spcBef>
              <a:spcPct val="0"/>
            </a:spcBef>
            <a:spcAft>
              <a:spcPct val="35000"/>
            </a:spcAft>
          </a:pPr>
          <a:r>
            <a:rPr lang="en-US" sz="2900" b="1" kern="1200" dirty="0" smtClean="0">
              <a:solidFill>
                <a:srgbClr val="FFC000"/>
              </a:solidFill>
              <a:latin typeface="Times New Roman" panose="02020603050405020304" pitchFamily="18" charset="0"/>
              <a:ea typeface="+mn-ea"/>
              <a:cs typeface="Times New Roman" panose="02020603050405020304" pitchFamily="18" charset="0"/>
            </a:rPr>
            <a:t>Professional growth </a:t>
          </a:r>
          <a:endParaRPr lang="en-US" sz="2900" kern="1200" dirty="0">
            <a:solidFill>
              <a:srgbClr val="FFC000"/>
            </a:solidFill>
            <a:latin typeface="Calibri"/>
            <a:ea typeface="+mn-ea"/>
            <a:cs typeface="+mn-cs"/>
          </a:endParaRPr>
        </a:p>
      </dsp:txBody>
      <dsp:txXfrm>
        <a:off x="-998045" y="2874743"/>
        <a:ext cx="3071085" cy="830130"/>
      </dsp:txXfrm>
    </dsp:sp>
    <dsp:sp modelId="{5D390EEB-46E5-425F-B669-3A52CF931EEB}">
      <dsp:nvSpPr>
        <dsp:cNvPr id="0" name=""/>
        <dsp:cNvSpPr/>
      </dsp:nvSpPr>
      <dsp:spPr>
        <a:xfrm>
          <a:off x="1002138" y="1130718"/>
          <a:ext cx="4568872" cy="4341799"/>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671506"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developed efficient website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development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skills which improves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my capacity to develop strong and detailed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websites</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acquired strong primary research technique/skills, which I will always use to improve my surveys practices in time-constrained healthcare settings </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also got effective knowledge on data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collection and analysis skills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which I will use in future projects</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dsp:txBody>
      <dsp:txXfrm>
        <a:off x="1002138" y="1130718"/>
        <a:ext cx="4568872" cy="4341799"/>
      </dsp:txXfrm>
    </dsp:sp>
    <dsp:sp modelId="{2329601B-93D7-4E7F-A203-C35EC705313A}">
      <dsp:nvSpPr>
        <dsp:cNvPr id="0" name=""/>
        <dsp:cNvSpPr/>
      </dsp:nvSpPr>
      <dsp:spPr>
        <a:xfrm>
          <a:off x="-155324" y="60954"/>
          <a:ext cx="2664445" cy="1628617"/>
        </a:xfrm>
        <a:prstGeom prst="rect">
          <a:avLst/>
        </a:prstGeom>
        <a:blipFill rotWithShape="1">
          <a:blip xmlns:r="http://schemas.openxmlformats.org/officeDocument/2006/relationships" r:embed="rId1"/>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 modelId="{89C87C14-FE5F-4347-AF83-F56C44F782C1}">
      <dsp:nvSpPr>
        <dsp:cNvPr id="0" name=""/>
        <dsp:cNvSpPr/>
      </dsp:nvSpPr>
      <dsp:spPr>
        <a:xfrm rot="16200000">
          <a:off x="5099576" y="3004167"/>
          <a:ext cx="3178544" cy="808918"/>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671506" bIns="0" numCol="1" spcCol="1270" anchor="t" anchorCtr="0">
          <a:noAutofit/>
        </a:bodyPr>
        <a:lstStyle/>
        <a:p>
          <a:pPr lvl="0" algn="r" defTabSz="1289050">
            <a:lnSpc>
              <a:spcPct val="90000"/>
            </a:lnSpc>
            <a:spcBef>
              <a:spcPct val="0"/>
            </a:spcBef>
            <a:spcAft>
              <a:spcPct val="35000"/>
            </a:spcAft>
          </a:pPr>
          <a:r>
            <a:rPr lang="en-US" sz="2900" b="1" kern="1200" dirty="0" smtClean="0">
              <a:solidFill>
                <a:srgbClr val="FFC000"/>
              </a:solidFill>
              <a:latin typeface="Times New Roman" panose="02020603050405020304" pitchFamily="18" charset="0"/>
              <a:ea typeface="+mn-ea"/>
              <a:cs typeface="Times New Roman" panose="02020603050405020304" pitchFamily="18" charset="0"/>
            </a:rPr>
            <a:t>Personal growth </a:t>
          </a:r>
          <a:endParaRPr lang="en-US" sz="2900" kern="1200" dirty="0">
            <a:solidFill>
              <a:srgbClr val="FFC000"/>
            </a:solidFill>
            <a:latin typeface="Calibri"/>
            <a:ea typeface="+mn-ea"/>
            <a:cs typeface="+mn-cs"/>
          </a:endParaRPr>
        </a:p>
      </dsp:txBody>
      <dsp:txXfrm>
        <a:off x="5099576" y="3004167"/>
        <a:ext cx="3178544" cy="808918"/>
      </dsp:txXfrm>
    </dsp:sp>
    <dsp:sp modelId="{9F106319-1673-44CA-80D4-60F4D33AADF9}">
      <dsp:nvSpPr>
        <dsp:cNvPr id="0" name=""/>
        <dsp:cNvSpPr/>
      </dsp:nvSpPr>
      <dsp:spPr>
        <a:xfrm>
          <a:off x="7162442" y="1163655"/>
          <a:ext cx="4765781" cy="4341799"/>
        </a:xfrm>
        <a:prstGeom prst="rect">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671506"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gained effective knowledge of how communicate effectively with clients,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which I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will use in future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when interacting with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my consultancy clients. </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gained more experience on how to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navigate real-world consultancy settings with tact, clarity, and adaptability </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I also developed strong skills to </a:t>
          </a:r>
          <a:r>
            <a:rPr lang="en-US" sz="2000" kern="1200" dirty="0" smtClean="0">
              <a:solidFill>
                <a:sysClr val="window" lastClr="FFFFFF"/>
              </a:solidFill>
              <a:latin typeface="Times New Roman" panose="02020603050405020304" pitchFamily="18" charset="0"/>
              <a:ea typeface="+mn-ea"/>
              <a:cs typeface="Times New Roman" panose="02020603050405020304" pitchFamily="18" charset="0"/>
            </a:rPr>
            <a:t>translate technical solutions into client-friendly language while managing expectations diplomatically, which I will use in future projects. </a:t>
          </a:r>
          <a:endParaRPr lang="en-US" sz="2000" kern="1200" dirty="0">
            <a:solidFill>
              <a:sysClr val="window" lastClr="FFFFFF"/>
            </a:solidFill>
            <a:latin typeface="Times New Roman" panose="02020603050405020304" pitchFamily="18" charset="0"/>
            <a:ea typeface="+mn-ea"/>
            <a:cs typeface="Times New Roman" panose="02020603050405020304" pitchFamily="18" charset="0"/>
          </a:endParaRPr>
        </a:p>
      </dsp:txBody>
      <dsp:txXfrm>
        <a:off x="7162442" y="1163655"/>
        <a:ext cx="4765781" cy="4341799"/>
      </dsp:txXfrm>
    </dsp:sp>
    <dsp:sp modelId="{0A988CF9-CC4B-46B7-AD5E-BB3E22566316}">
      <dsp:nvSpPr>
        <dsp:cNvPr id="0" name=""/>
        <dsp:cNvSpPr/>
      </dsp:nvSpPr>
      <dsp:spPr>
        <a:xfrm>
          <a:off x="6352093" y="60954"/>
          <a:ext cx="2593940" cy="1718111"/>
        </a:xfrm>
        <a:prstGeom prst="rect">
          <a:avLst/>
        </a:prstGeom>
        <a:blipFill rotWithShape="1">
          <a:blip xmlns:r="http://schemas.openxmlformats.org/officeDocument/2006/relationships" r:embed="rId2"/>
          <a:stretch>
            <a:fillRect/>
          </a:stretch>
        </a:blip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E1210-6E9D-4DC7-956D-6B453A049D93}">
      <dsp:nvSpPr>
        <dsp:cNvPr id="0" name=""/>
        <dsp:cNvSpPr/>
      </dsp:nvSpPr>
      <dsp:spPr>
        <a:xfrm>
          <a:off x="0" y="4755768"/>
          <a:ext cx="1191260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6D8E63-15B9-40DE-9BDC-FE5445A1402E}">
      <dsp:nvSpPr>
        <dsp:cNvPr id="0" name=""/>
        <dsp:cNvSpPr/>
      </dsp:nvSpPr>
      <dsp:spPr>
        <a:xfrm>
          <a:off x="0" y="2796644"/>
          <a:ext cx="1191260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CA984B-0528-466D-BFAE-B744203160D6}">
      <dsp:nvSpPr>
        <dsp:cNvPr id="0" name=""/>
        <dsp:cNvSpPr/>
      </dsp:nvSpPr>
      <dsp:spPr>
        <a:xfrm>
          <a:off x="0" y="881148"/>
          <a:ext cx="1191260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074D81-4748-49BC-AF26-475DE80F6B27}">
      <dsp:nvSpPr>
        <dsp:cNvPr id="0" name=""/>
        <dsp:cNvSpPr/>
      </dsp:nvSpPr>
      <dsp:spPr>
        <a:xfrm>
          <a:off x="3097275" y="89698"/>
          <a:ext cx="8815324" cy="72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1" kern="1200" dirty="0" smtClean="0">
              <a:latin typeface="Times New Roman" panose="02020603050405020304" pitchFamily="18" charset="0"/>
              <a:cs typeface="Times New Roman" panose="02020603050405020304" pitchFamily="18" charset="0"/>
            </a:rPr>
            <a:t>Relationship building in consultancy </a:t>
          </a:r>
          <a:endParaRPr lang="en-US" sz="2400" kern="1200" dirty="0"/>
        </a:p>
      </dsp:txBody>
      <dsp:txXfrm>
        <a:off x="3097275" y="89698"/>
        <a:ext cx="8815324" cy="728400"/>
      </dsp:txXfrm>
    </dsp:sp>
    <dsp:sp modelId="{8F55839F-63D2-4F5E-90A2-1ED6DD5156C0}">
      <dsp:nvSpPr>
        <dsp:cNvPr id="0" name=""/>
        <dsp:cNvSpPr/>
      </dsp:nvSpPr>
      <dsp:spPr>
        <a:xfrm>
          <a:off x="0" y="903"/>
          <a:ext cx="3097276" cy="80702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Lesson 1 </a:t>
          </a:r>
          <a:endParaRPr lang="en-US" sz="2800" kern="1200" dirty="0">
            <a:latin typeface="Times New Roman" panose="02020603050405020304" pitchFamily="18" charset="0"/>
            <a:cs typeface="Times New Roman" panose="02020603050405020304" pitchFamily="18" charset="0"/>
          </a:endParaRPr>
        </a:p>
      </dsp:txBody>
      <dsp:txXfrm>
        <a:off x="39403" y="40306"/>
        <a:ext cx="3018470" cy="767620"/>
      </dsp:txXfrm>
    </dsp:sp>
    <dsp:sp modelId="{B12CA000-E7EB-47AA-99F2-8592BB026176}">
      <dsp:nvSpPr>
        <dsp:cNvPr id="0" name=""/>
        <dsp:cNvSpPr/>
      </dsp:nvSpPr>
      <dsp:spPr>
        <a:xfrm>
          <a:off x="0" y="936462"/>
          <a:ext cx="11912600" cy="91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 learned that it is essential to  build strong relationship with clients during consultancy project</a:t>
          </a:r>
          <a:endParaRPr lang="en-US" sz="2000" kern="1200" dirty="0"/>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The relationship is built through  listen attentively, show genuine interest, and respect clients’ time.</a:t>
          </a:r>
          <a:endParaRPr lang="en-US" sz="2000" kern="1200" dirty="0"/>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This will help me in future consultancy project to build trust with client and enhanced data collection process </a:t>
          </a:r>
          <a:endParaRPr lang="en-US" sz="2000" kern="1200" dirty="0"/>
        </a:p>
      </dsp:txBody>
      <dsp:txXfrm>
        <a:off x="0" y="936462"/>
        <a:ext cx="11912600" cy="916893"/>
      </dsp:txXfrm>
    </dsp:sp>
    <dsp:sp modelId="{9996B573-1848-4DDD-BA7A-081A854FB18E}">
      <dsp:nvSpPr>
        <dsp:cNvPr id="0" name=""/>
        <dsp:cNvSpPr/>
      </dsp:nvSpPr>
      <dsp:spPr>
        <a:xfrm>
          <a:off x="3097275" y="1845593"/>
          <a:ext cx="8815324" cy="951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1" kern="1200" dirty="0" smtClean="0">
              <a:latin typeface="Times New Roman" panose="02020603050405020304" pitchFamily="18" charset="0"/>
              <a:cs typeface="Times New Roman" panose="02020603050405020304" pitchFamily="18" charset="0"/>
            </a:rPr>
            <a:t>Simplicity in consultancy projects</a:t>
          </a:r>
          <a:endParaRPr lang="en-US" sz="2400" kern="1200" dirty="0"/>
        </a:p>
      </dsp:txBody>
      <dsp:txXfrm>
        <a:off x="3097275" y="1845593"/>
        <a:ext cx="8815324" cy="951050"/>
      </dsp:txXfrm>
    </dsp:sp>
    <dsp:sp modelId="{E1DA88AB-D632-4C5F-8793-518FAC9DB281}">
      <dsp:nvSpPr>
        <dsp:cNvPr id="0" name=""/>
        <dsp:cNvSpPr/>
      </dsp:nvSpPr>
      <dsp:spPr>
        <a:xfrm>
          <a:off x="0" y="1938592"/>
          <a:ext cx="3097276" cy="76505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Lesson 2</a:t>
          </a:r>
          <a:endParaRPr lang="en-US" sz="2800" kern="1200" dirty="0">
            <a:latin typeface="Times New Roman" panose="02020603050405020304" pitchFamily="18" charset="0"/>
            <a:cs typeface="Times New Roman" panose="02020603050405020304" pitchFamily="18" charset="0"/>
          </a:endParaRPr>
        </a:p>
      </dsp:txBody>
      <dsp:txXfrm>
        <a:off x="37354" y="1975946"/>
        <a:ext cx="3022568" cy="727699"/>
      </dsp:txXfrm>
    </dsp:sp>
    <dsp:sp modelId="{7F0D3769-096B-46F8-A60E-0A9A1C8D92E7}">
      <dsp:nvSpPr>
        <dsp:cNvPr id="0" name=""/>
        <dsp:cNvSpPr/>
      </dsp:nvSpPr>
      <dsp:spPr>
        <a:xfrm>
          <a:off x="0" y="2796644"/>
          <a:ext cx="11912600" cy="1034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I learned simplicity is relevant in consultancy project in resource-limited and low-tech settings</a:t>
          </a:r>
          <a:endParaRPr lang="en-US" sz="2000" b="0" kern="1200" dirty="0"/>
        </a:p>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With simplicity, I will be able to develop simple solutions that the organization can grasp with little resistance in my future constancy projects </a:t>
          </a:r>
          <a:endParaRPr lang="en-US" sz="2000" b="0" kern="1200" dirty="0"/>
        </a:p>
      </dsp:txBody>
      <dsp:txXfrm>
        <a:off x="0" y="2796644"/>
        <a:ext cx="11912600" cy="1034384"/>
      </dsp:txXfrm>
    </dsp:sp>
    <dsp:sp modelId="{DA6EB4FF-7120-4A46-B02A-E1EAD9D39CB8}">
      <dsp:nvSpPr>
        <dsp:cNvPr id="0" name=""/>
        <dsp:cNvSpPr/>
      </dsp:nvSpPr>
      <dsp:spPr>
        <a:xfrm>
          <a:off x="3097275" y="4013588"/>
          <a:ext cx="8815324" cy="71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1" kern="1200" dirty="0" smtClean="0">
              <a:latin typeface="Times New Roman" panose="02020603050405020304" pitchFamily="18" charset="0"/>
              <a:cs typeface="Times New Roman" panose="02020603050405020304" pitchFamily="18" charset="0"/>
            </a:rPr>
            <a:t>Adaptability in Consultancy project</a:t>
          </a:r>
          <a:endParaRPr lang="en-US" sz="2400" kern="1200" dirty="0"/>
        </a:p>
      </dsp:txBody>
      <dsp:txXfrm>
        <a:off x="3097275" y="4013588"/>
        <a:ext cx="8815324" cy="716198"/>
      </dsp:txXfrm>
    </dsp:sp>
    <dsp:sp modelId="{E4C8F3C6-64A1-4F63-B6D9-A6ECBB0C816B}">
      <dsp:nvSpPr>
        <dsp:cNvPr id="0" name=""/>
        <dsp:cNvSpPr/>
      </dsp:nvSpPr>
      <dsp:spPr>
        <a:xfrm>
          <a:off x="0" y="4009760"/>
          <a:ext cx="3097276" cy="80332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Times New Roman" panose="02020603050405020304" pitchFamily="18" charset="0"/>
              <a:cs typeface="Times New Roman" panose="02020603050405020304" pitchFamily="18" charset="0"/>
            </a:rPr>
            <a:t>Lesson 3</a:t>
          </a:r>
          <a:endParaRPr lang="en-US" sz="2800" kern="1200" dirty="0">
            <a:latin typeface="Times New Roman" panose="02020603050405020304" pitchFamily="18" charset="0"/>
            <a:cs typeface="Times New Roman" panose="02020603050405020304" pitchFamily="18" charset="0"/>
          </a:endParaRPr>
        </a:p>
      </dsp:txBody>
      <dsp:txXfrm>
        <a:off x="39222" y="4048982"/>
        <a:ext cx="3018832" cy="764101"/>
      </dsp:txXfrm>
    </dsp:sp>
    <dsp:sp modelId="{BC5B2A21-3A4F-4011-89B9-EC8142F9C70A}">
      <dsp:nvSpPr>
        <dsp:cNvPr id="0" name=""/>
        <dsp:cNvSpPr/>
      </dsp:nvSpPr>
      <dsp:spPr>
        <a:xfrm>
          <a:off x="0" y="4755768"/>
          <a:ext cx="11912600" cy="79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 learned that adaption is vital in consultancy </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It help in developing solution that seem ideal in theory to the clients’ realities</a:t>
          </a:r>
          <a:endParaRPr lang="en-US" sz="2000" kern="1200" dirty="0">
            <a:latin typeface="Times New Roman" panose="02020603050405020304" pitchFamily="18" charset="0"/>
            <a:cs typeface="Times New Roman" panose="02020603050405020304" pitchFamily="18" charset="0"/>
          </a:endParaRPr>
        </a:p>
      </dsp:txBody>
      <dsp:txXfrm>
        <a:off x="0" y="4755768"/>
        <a:ext cx="11912600" cy="7970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19" name=""/>
        <p:cNvGrpSpPr/>
        <p:nvPr/>
      </p:nvGrpSpPr>
      <p:grpSpPr>
        <a:xfrm>
          <a:off x="0" y="0"/>
          <a:ext cx="0" cy="0"/>
          <a:chOff x="0" y="0"/>
          <a:chExt cx="0" cy="0"/>
        </a:xfrm>
      </p:grpSpPr>
      <p:sp>
        <p:nvSpPr>
          <p:cNvPr id="1048784"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785" name="Date Placeholder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68001F59-9945-44A5-88EA-A0A502BFE2F5}" type="datetimeFigureOut">
              <a:rPr lang="en-US" smtClean="0"/>
              <a:t>9/1/2025</a:t>
            </a:fld>
            <a:endParaRPr lang="en-US"/>
          </a:p>
        </p:txBody>
      </p:sp>
      <p:sp>
        <p:nvSpPr>
          <p:cNvPr id="1048786" name="Slide Image Placeholder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lang="en-US"/>
          </a:p>
        </p:txBody>
      </p:sp>
      <p:sp>
        <p:nvSpPr>
          <p:cNvPr id="1048787" name="Notes Placeholder 4"/>
          <p:cNvSpPr>
            <a:spLocks noGrp="1"/>
          </p:cNvSpPr>
          <p:nvPr>
            <p:ph type="body" sz="quarter" idx="3"/>
          </p:nvPr>
        </p:nvSpPr>
        <p:spPr>
          <a:xfrm>
            <a:off x="685800" y="4400550"/>
            <a:ext cx="5486400" cy="3600450"/>
          </a:xfrm>
          <a:prstGeom prst="rect"/>
        </p:spPr>
        <p:txBody>
          <a:bodyPr bIns="45720" lIns="91440" rIns="91440" rtlCol="0" tIns="45720" vert="horz"/>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88" name="Footer Placeholder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789" name="Slide Number Placeholder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C2D3A898-E455-4DD5-A835-B35296831E31}"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1" name="Slide Image Placeholder 1"/>
          <p:cNvSpPr>
            <a:spLocks noChangeAspect="1" noRot="1" noGrp="1"/>
          </p:cNvSpPr>
          <p:nvPr>
            <p:ph type="sldImg"/>
          </p:nvPr>
        </p:nvSpPr>
        <p:spPr/>
      </p:sp>
      <p:sp>
        <p:nvSpPr>
          <p:cNvPr id="1048592" name="Notes Placeholder 2"/>
          <p:cNvSpPr>
            <a:spLocks noGrp="1"/>
          </p:cNvSpPr>
          <p:nvPr>
            <p:ph type="body" idx="1"/>
          </p:nvPr>
        </p:nvSpPr>
        <p:spPr/>
        <p:txBody>
          <a:bodyPr/>
          <a:p>
            <a:pPr algn="l" defTabSz="914400" eaLnBrk="1" fontAlgn="auto" hangingPunct="1" indent="0" latinLnBrk="0" marL="0" marR="0" rtl="0">
              <a:lnSpc>
                <a:spcPct val="100000"/>
              </a:lnSpc>
              <a:spcBef>
                <a:spcPts val="0"/>
              </a:spcBef>
              <a:spcAft>
                <a:spcPts val="0"/>
              </a:spcAft>
              <a:buClrTx/>
              <a:buSzTx/>
              <a:buFontTx/>
              <a:buNone/>
            </a:pPr>
            <a:r>
              <a:rPr dirty="0" sz="1200" kern="1200" lang="en-GB" smtClean="0">
                <a:solidFill>
                  <a:schemeClr val="tx1"/>
                </a:solidFill>
                <a:effectLst/>
                <a:latin typeface="Times New Roman" panose="02020603050405020304" pitchFamily="18" charset="0"/>
                <a:ea typeface="+mn-ea"/>
                <a:cs typeface="Times New Roman" panose="02020603050405020304" pitchFamily="18" charset="0"/>
              </a:rPr>
              <a:t>Hello everyone. Thank you for joining me today. My presentation focuses on a consultancy project I conducted with </a:t>
            </a:r>
            <a:r>
              <a:rPr dirty="0" sz="1200" kern="1200" lang="en-GB" err="1" smtClean="0">
                <a:solidFill>
                  <a:schemeClr val="tx1"/>
                </a:solidFill>
                <a:effectLst/>
                <a:latin typeface="Times New Roman" panose="02020603050405020304" pitchFamily="18" charset="0"/>
                <a:ea typeface="+mn-ea"/>
                <a:cs typeface="Times New Roman" panose="02020603050405020304" pitchFamily="18" charset="0"/>
              </a:rPr>
              <a:t>Lavinda</a:t>
            </a:r>
            <a:r>
              <a:rPr dirty="0" sz="1200" kern="1200" lang="en-GB" smtClean="0">
                <a:solidFill>
                  <a:schemeClr val="tx1"/>
                </a:solidFill>
                <a:effectLst/>
                <a:latin typeface="Times New Roman" panose="02020603050405020304" pitchFamily="18" charset="0"/>
                <a:ea typeface="+mn-ea"/>
                <a:cs typeface="Times New Roman" panose="02020603050405020304" pitchFamily="18" charset="0"/>
              </a:rPr>
              <a:t> Eye Specialist Hospital, a healthcare facility facing several operational and service delivery challenges. The project focused on assessing the hospital’s situation, identifying its pressing needs, and developing practical, evidence-based recommendations to strengthen its performance. In this presentation, I will first provide an overview of the hospital and the issues identified, followed by the consultancy process, the key recommendations proposed, and finally, my reflections on the skills developed and lessons learned. By the end, I hope to demonstrate how the consultancy project provided solutions for the hospital and also supported my professional growth.</a:t>
            </a:r>
            <a:endParaRPr dirty="0" sz="1200" kern="1200" lang="en-US" smtClean="0">
              <a:solidFill>
                <a:schemeClr val="tx1"/>
              </a:solidFill>
              <a:effectLst/>
              <a:latin typeface="Times New Roman" panose="02020603050405020304" pitchFamily="18" charset="0"/>
              <a:ea typeface="+mn-ea"/>
              <a:cs typeface="Times New Roman" panose="02020603050405020304" pitchFamily="18" charset="0"/>
            </a:endParaRPr>
          </a:p>
        </p:txBody>
      </p:sp>
      <p:sp>
        <p:nvSpPr>
          <p:cNvPr id="1048593" name="Slide Number Placeholder 3"/>
          <p:cNvSpPr>
            <a:spLocks noGrp="1"/>
          </p:cNvSpPr>
          <p:nvPr>
            <p:ph type="sldNum" sz="quarter" idx="10"/>
          </p:nvPr>
        </p:nvSpPr>
        <p:spPr/>
        <p:txBody>
          <a:bodyPr/>
          <a:p>
            <a:fld id="{C2D3A898-E455-4DD5-A835-B35296831E31}"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37" name="Slide Image Placeholder 1"/>
          <p:cNvSpPr>
            <a:spLocks noChangeAspect="1" noRot="1" noGrp="1"/>
          </p:cNvSpPr>
          <p:nvPr>
            <p:ph type="sldImg"/>
          </p:nvPr>
        </p:nvSpPr>
        <p:spPr/>
      </p:sp>
      <p:sp>
        <p:nvSpPr>
          <p:cNvPr id="1048638" name="Notes Placeholder 2"/>
          <p:cNvSpPr>
            <a:spLocks noGrp="1"/>
          </p:cNvSpPr>
          <p:nvPr>
            <p:ph type="body" idx="1"/>
          </p:nvPr>
        </p:nvSpPr>
        <p:spPr/>
        <p:txBody>
          <a:bodyPr/>
          <a:p>
            <a:r>
              <a:rPr dirty="0" lang="en-US" smtClean="0"/>
              <a:t>Launching a hospital website combined with a structured digital marketing strategy will provide significant benefits for Lavinda Hospital. A strong digital presence is crucial for building patients' trust, engagement, and confidence in the hospital's services. Research highlights that digital marketing strengthens customer engagement, enhances brand image, and supports long-term sustainability (</a:t>
            </a:r>
            <a:r>
              <a:rPr dirty="0" lang="en-US" err="1" smtClean="0"/>
              <a:t>Kamyabi</a:t>
            </a:r>
            <a:r>
              <a:rPr dirty="0" lang="en-US" smtClean="0"/>
              <a:t> et al., 2025). By leveraging platforms such as social media, search engines, and email marketing, Lavinda can attract new patients while fostering loyalty among existing ones. The study by Park (2025) shows that nearly 65% of patients search online before booking an appointment or contacting a doctor, making a website essential for visibility. The study also depicts that 91% of patients expect responses within 24 hours, which can be effectively managed through online platforms.</a:t>
            </a:r>
            <a:endParaRPr dirty="0" lang="en-US"/>
          </a:p>
        </p:txBody>
      </p:sp>
      <p:sp>
        <p:nvSpPr>
          <p:cNvPr id="1048639" name="Slide Number Placeholder 3"/>
          <p:cNvSpPr>
            <a:spLocks noGrp="1"/>
          </p:cNvSpPr>
          <p:nvPr>
            <p:ph type="sldNum" sz="quarter" idx="10"/>
          </p:nvPr>
        </p:nvSpPr>
        <p:spPr/>
        <p:txBody>
          <a:bodyPr/>
          <a:p>
            <a:fld id="{C2D3A898-E455-4DD5-A835-B35296831E31}"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46" name="Slide Image Placeholder 1"/>
          <p:cNvSpPr>
            <a:spLocks noChangeAspect="1" noRot="1" noGrp="1"/>
          </p:cNvSpPr>
          <p:nvPr>
            <p:ph type="sldImg"/>
          </p:nvPr>
        </p:nvSpPr>
        <p:spPr/>
      </p:sp>
      <p:sp>
        <p:nvSpPr>
          <p:cNvPr id="1048647"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Establishing a preventive maintenance protocol for equipment focuses on minimizing equipment breakdowns through structured maintenance protocols. In Phase 1–2, we will assess existing equipment and identify gaps, followed by vendor selection in Phase 3. By Phase 4, protocols will be developed, documented, and staff trained for seamless adoption. Hospital Management, vendor partners, and the maintenance team will lead this initiative. Required resources include vendor contracts, tracking tools, and training materials. The key risk is vendor delays, mitigated by engaging multiple vendors early and setting strict SLAs. This plan ensures improved equipment uptime and operational reliability.</a:t>
            </a:r>
            <a:endParaRPr dirty="0" lang="en-US">
              <a:latin typeface="Times New Roman" panose="02020603050405020304" pitchFamily="18" charset="0"/>
              <a:cs typeface="Times New Roman" panose="02020603050405020304" pitchFamily="18" charset="0"/>
            </a:endParaRPr>
          </a:p>
        </p:txBody>
      </p:sp>
      <p:sp>
        <p:nvSpPr>
          <p:cNvPr id="1048648" name="Slide Number Placeholder 3"/>
          <p:cNvSpPr>
            <a:spLocks noGrp="1"/>
          </p:cNvSpPr>
          <p:nvPr>
            <p:ph type="sldNum" sz="quarter" idx="10"/>
          </p:nvPr>
        </p:nvSpPr>
        <p:spPr/>
        <p:txBody>
          <a:bodyPr/>
          <a:p>
            <a:fld id="{C2D3A898-E455-4DD5-A835-B35296831E31}"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50" name="Slide Image Placeholder 1"/>
          <p:cNvSpPr>
            <a:spLocks noChangeAspect="1" noRot="1" noGrp="1"/>
          </p:cNvSpPr>
          <p:nvPr>
            <p:ph type="sldImg"/>
          </p:nvPr>
        </p:nvSpPr>
        <p:spPr/>
      </p:sp>
      <p:sp>
        <p:nvSpPr>
          <p:cNvPr id="1048651"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The goal here is to improve patient flow, reduce wait times, and enhance service delivery through a digital appointment system. The implementation</a:t>
            </a:r>
            <a:r>
              <a:rPr baseline="0" dirty="0" lang="en-US" smtClean="0">
                <a:latin typeface="Times New Roman" panose="02020603050405020304" pitchFamily="18" charset="0"/>
                <a:cs typeface="Times New Roman" panose="02020603050405020304" pitchFamily="18" charset="0"/>
              </a:rPr>
              <a:t> starts with </a:t>
            </a:r>
            <a:r>
              <a:rPr dirty="0" lang="en-US" smtClean="0">
                <a:latin typeface="Times New Roman" panose="02020603050405020304" pitchFamily="18" charset="0"/>
                <a:cs typeface="Times New Roman" panose="02020603050405020304" pitchFamily="18" charset="0"/>
              </a:rPr>
              <a:t>Phase 1–2 which involves needs assessment, software selection, and customization. By Phase 3, we will pilot the system in one department, followed by staff training in Phase 5 and a full-scale rollout in Phase 6. Responsible stakeholders include the IT Specialist, Clinical Team, Project Lead, and an External Software Vendor. Resources required are software licenses, training modules, and IT support budgets. Risk includes staff resistance, mitigated by early orientation and continuous feedback. This system is expected to improve patient satisfaction and streamline operational efficiency.</a:t>
            </a:r>
            <a:endParaRPr dirty="0" lang="en-US">
              <a:latin typeface="Times New Roman" panose="02020603050405020304" pitchFamily="18" charset="0"/>
              <a:cs typeface="Times New Roman" panose="02020603050405020304" pitchFamily="18" charset="0"/>
            </a:endParaRPr>
          </a:p>
        </p:txBody>
      </p:sp>
      <p:sp>
        <p:nvSpPr>
          <p:cNvPr id="1048652" name="Slide Number Placeholder 3"/>
          <p:cNvSpPr>
            <a:spLocks noGrp="1"/>
          </p:cNvSpPr>
          <p:nvPr>
            <p:ph type="sldNum" sz="quarter" idx="10"/>
          </p:nvPr>
        </p:nvSpPr>
        <p:spPr/>
        <p:txBody>
          <a:bodyPr/>
          <a:p>
            <a:fld id="{C2D3A898-E455-4DD5-A835-B35296831E31}"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54" name="Slide Image Placeholder 1"/>
          <p:cNvSpPr>
            <a:spLocks noChangeAspect="1" noRot="1" noGrp="1"/>
          </p:cNvSpPr>
          <p:nvPr>
            <p:ph type="sldImg"/>
          </p:nvPr>
        </p:nvSpPr>
        <p:spPr/>
      </p:sp>
      <p:sp>
        <p:nvSpPr>
          <p:cNvPr id="1048655"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Launching a hospital website and basic digital marketing strategy</a:t>
            </a:r>
            <a:r>
              <a:rPr baseline="0" dirty="0" lang="en-US" smtClean="0">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boosts the hospital’s digital presence and patient engagement. Phase 1–2 includes content gathering and website development. By Phase 3, the website will be launched, with Phase 4–6 dedicated to content optimization, SEO, and social media marketing. Key stakeholders include the IT Specialist, Marketing Team, and Consultancy Team. Resources involve website development funds, SEO tools, and a content creation team. The primary risk is delayed content approval, mitigated by assigning a dedicated approver and weekly progress checkpoints. This approach will enhance visibility, attract new patients, and support long-term growth.</a:t>
            </a:r>
            <a:endParaRPr dirty="0" lang="en-US">
              <a:latin typeface="Times New Roman" panose="02020603050405020304" pitchFamily="18" charset="0"/>
              <a:cs typeface="Times New Roman" panose="02020603050405020304" pitchFamily="18" charset="0"/>
            </a:endParaRPr>
          </a:p>
        </p:txBody>
      </p:sp>
      <p:sp>
        <p:nvSpPr>
          <p:cNvPr id="1048656" name="Slide Number Placeholder 3"/>
          <p:cNvSpPr>
            <a:spLocks noGrp="1"/>
          </p:cNvSpPr>
          <p:nvPr>
            <p:ph type="sldNum" sz="quarter" idx="10"/>
          </p:nvPr>
        </p:nvSpPr>
        <p:spPr/>
        <p:txBody>
          <a:bodyPr/>
          <a:p>
            <a:fld id="{C2D3A898-E455-4DD5-A835-B35296831E31}"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p:sp>
        <p:nvSpPr>
          <p:cNvPr id="1048658" name="Slide Image Placeholder 1"/>
          <p:cNvSpPr>
            <a:spLocks noChangeAspect="1" noRot="1" noGrp="1"/>
          </p:cNvSpPr>
          <p:nvPr>
            <p:ph type="sldImg"/>
          </p:nvPr>
        </p:nvSpPr>
        <p:spPr/>
      </p:sp>
      <p:sp>
        <p:nvSpPr>
          <p:cNvPr id="1048659"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The slide presents the main challenges I faced during the project and the solutions applied. The first challenge was limited data collection. Hospital staff were reluctant to participate in the survey due to time constraints, and the lack of digital records forced reliance on manual validation and follow-ups. To address this, I shortened the study, focused on clear closed-ended questions, and maintained open-ended options for deeper insights. I also worked closely with hospital administration to gain access to essential data. The second challenge was limited client engagement, as there was no project liaison. </a:t>
            </a:r>
            <a:endParaRPr dirty="0" lang="en-US">
              <a:latin typeface="Times New Roman" panose="02020603050405020304" pitchFamily="18" charset="0"/>
              <a:cs typeface="Times New Roman" panose="02020603050405020304" pitchFamily="18" charset="0"/>
            </a:endParaRPr>
          </a:p>
        </p:txBody>
      </p:sp>
      <p:sp>
        <p:nvSpPr>
          <p:cNvPr id="1048660" name="Slide Number Placeholder 3"/>
          <p:cNvSpPr>
            <a:spLocks noGrp="1"/>
          </p:cNvSpPr>
          <p:nvPr>
            <p:ph type="sldNum" sz="quarter" idx="10"/>
          </p:nvPr>
        </p:nvSpPr>
        <p:spPr/>
        <p:txBody>
          <a:bodyPr/>
          <a:p>
            <a:fld id="{C2D3A898-E455-4DD5-A835-B35296831E31}"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62" name="Slide Image Placeholder 1"/>
          <p:cNvSpPr>
            <a:spLocks noChangeAspect="1" noRot="1" noGrp="1"/>
          </p:cNvSpPr>
          <p:nvPr>
            <p:ph type="sldImg"/>
          </p:nvPr>
        </p:nvSpPr>
        <p:spPr/>
      </p:sp>
      <p:sp>
        <p:nvSpPr>
          <p:cNvPr id="1048663" name="Notes Placeholder 2"/>
          <p:cNvSpPr>
            <a:spLocks noGrp="1"/>
          </p:cNvSpPr>
          <p:nvPr>
            <p:ph type="body" idx="1"/>
          </p:nvPr>
        </p:nvSpPr>
        <p:spPr/>
        <p:txBody>
          <a:bodyPr/>
          <a:p>
            <a:pPr algn="l" defTabSz="914400" eaLnBrk="1" fontAlgn="auto" hangingPunct="1" indent="0" latinLnBrk="0" marL="0" marR="0" rtl="0">
              <a:lnSpc>
                <a:spcPct val="100000"/>
              </a:lnSpc>
              <a:spcBef>
                <a:spcPts val="0"/>
              </a:spcBef>
              <a:spcAft>
                <a:spcPts val="0"/>
              </a:spcAft>
              <a:buClrTx/>
              <a:buSzTx/>
              <a:buFontTx/>
              <a:buNone/>
            </a:pPr>
            <a:r>
              <a:rPr dirty="0" lang="en-US" smtClean="0">
                <a:latin typeface="Times New Roman" panose="02020603050405020304" pitchFamily="18" charset="0"/>
                <a:cs typeface="Times New Roman" panose="02020603050405020304" pitchFamily="18" charset="0"/>
              </a:rPr>
              <a:t>I overcame challenge 2 by organizing weekly check-ins via phone calls and emails with different departments, which improved communication, sustained project momentum, and promoted clarity. The third challenge was a strategic one, arising from the gap between the hospital's needs and its available resources. Budget constraints highlighted by administration and staff limited the feasibility of several technology-based recommendations, particularly the development of a fully functional website. To overcome this, I conducted deeper research into cost-effective and scalable options. The solution was to explore free hosting platforms such as GitHub, which offered a practical alternative without straining financial resources. This approach ensured that the hospital could still establish a digital presence at minimal cost while maintaining flexibility for future upgrades. Ultimately, the strategy balanced resource limitations with the need for modernization, making the recommendations more realistic and sustainable.</a:t>
            </a:r>
          </a:p>
        </p:txBody>
      </p:sp>
      <p:sp>
        <p:nvSpPr>
          <p:cNvPr id="1048664" name="Slide Number Placeholder 3"/>
          <p:cNvSpPr>
            <a:spLocks noGrp="1"/>
          </p:cNvSpPr>
          <p:nvPr>
            <p:ph type="sldNum" sz="quarter" idx="10"/>
          </p:nvPr>
        </p:nvSpPr>
        <p:spPr/>
        <p:txBody>
          <a:bodyPr/>
          <a:p>
            <a:fld id="{C2D3A898-E455-4DD5-A835-B35296831E31}"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p:sp>
        <p:nvSpPr>
          <p:cNvPr id="1048666" name="Slide Image Placeholder 1"/>
          <p:cNvSpPr>
            <a:spLocks noChangeAspect="1" noRot="1" noGrp="1"/>
          </p:cNvSpPr>
          <p:nvPr>
            <p:ph type="sldImg"/>
          </p:nvPr>
        </p:nvSpPr>
        <p:spPr/>
      </p:sp>
      <p:sp>
        <p:nvSpPr>
          <p:cNvPr id="1048667" name="Notes Placeholder 2"/>
          <p:cNvSpPr>
            <a:spLocks noGrp="1"/>
          </p:cNvSpPr>
          <p:nvPr>
            <p:ph type="body" idx="1"/>
          </p:nvPr>
        </p:nvSpPr>
        <p:spPr/>
        <p:txBody>
          <a:bodyPr/>
          <a:p>
            <a:pPr algn="l" defTabSz="914400" eaLnBrk="1" fontAlgn="auto" hangingPunct="1" indent="0" latinLnBrk="0" marL="0" marR="0" rtl="0">
              <a:lnSpc>
                <a:spcPct val="100000"/>
              </a:lnSpc>
              <a:spcBef>
                <a:spcPts val="0"/>
              </a:spcBef>
              <a:spcAft>
                <a:spcPts val="0"/>
              </a:spcAft>
              <a:buClrTx/>
              <a:buSzTx/>
              <a:buFontTx/>
              <a:buNone/>
            </a:pPr>
            <a:r>
              <a:rPr dirty="0" lang="en-US" smtClean="0"/>
              <a:t>The consultancy project offered a valuable opportunity for professional and personal development. On the professional side, I enhanced my website development skills, which proved crucial in providing practical, technology-based solutions. I also deepened my knowledge of conducting primary research within a time-constrained healthcare environment, which improved my adaptability. Also, I advanced my data collection and analysis skills and refined my time management abilities, ensuring tasks were completed within strict deadlines. In terms of personal growth, I improved my communication skills by engaging effectively with a consultancy client. I also strengthened my ability to navigate real-world consultancy settings with tact and adaptability, while sharpening my skills in translating technical recommendations into clear, client-friendly solutions that managed expectations realistically.</a:t>
            </a:r>
          </a:p>
          <a:p>
            <a:endParaRPr dirty="0" lang="en-US"/>
          </a:p>
        </p:txBody>
      </p:sp>
      <p:sp>
        <p:nvSpPr>
          <p:cNvPr id="1048668" name="Slide Number Placeholder 3"/>
          <p:cNvSpPr>
            <a:spLocks noGrp="1"/>
          </p:cNvSpPr>
          <p:nvPr>
            <p:ph type="sldNum" sz="quarter" idx="10"/>
          </p:nvPr>
        </p:nvSpPr>
        <p:spPr/>
        <p:txBody>
          <a:bodyPr/>
          <a:p>
            <a:fld id="{C2D3A898-E455-4DD5-A835-B35296831E31}"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p:sp>
        <p:nvSpPr>
          <p:cNvPr id="1048670" name="Slide Image Placeholder 1"/>
          <p:cNvSpPr>
            <a:spLocks noChangeAspect="1" noRot="1" noGrp="1"/>
          </p:cNvSpPr>
          <p:nvPr>
            <p:ph type="sldImg"/>
          </p:nvPr>
        </p:nvSpPr>
        <p:spPr/>
      </p:sp>
      <p:sp>
        <p:nvSpPr>
          <p:cNvPr id="1048671" name="Notes Placeholder 2"/>
          <p:cNvSpPr>
            <a:spLocks noGrp="1"/>
          </p:cNvSpPr>
          <p:nvPr>
            <p:ph type="body" idx="1"/>
          </p:nvPr>
        </p:nvSpPr>
        <p:spPr/>
        <p:txBody>
          <a:bodyPr/>
          <a:p>
            <a:pPr algn="l" defTabSz="914400" eaLnBrk="1" fontAlgn="auto" hangingPunct="1" indent="0" latinLnBrk="0" marL="0" marR="0" rtl="0">
              <a:lnSpc>
                <a:spcPct val="100000"/>
              </a:lnSpc>
              <a:spcBef>
                <a:spcPts val="0"/>
              </a:spcBef>
              <a:spcAft>
                <a:spcPts val="0"/>
              </a:spcAft>
              <a:buClrTx/>
              <a:buSzTx/>
              <a:buFontTx/>
              <a:buNone/>
            </a:pPr>
            <a:r>
              <a:rPr dirty="0" sz="1200" kern="1200" lang="en-GB" smtClean="0">
                <a:solidFill>
                  <a:schemeClr val="tx1"/>
                </a:solidFill>
                <a:effectLst/>
                <a:latin typeface="Times New Roman" panose="02020603050405020304" pitchFamily="18" charset="0"/>
                <a:ea typeface="+mn-ea"/>
                <a:cs typeface="Times New Roman" panose="02020603050405020304" pitchFamily="18" charset="0"/>
              </a:rPr>
              <a:t>The project was informative and had various key lessons that shaped my professional outlook. First, relationship building is vital in consultancy; listening attentively, showing genuine interest, and respecting clients’ time builds trust and makes it easier to collect accurate and meaningful data. Second, I learned that simplicity is crucial, particularly in resource-limited settings. Proposing low-tech, incremental solutions ensures that organizations can adopt them with minimal resistance. Third, I discovered the importance of adaptability; some solutions that appear ideal in theory may not be feasible in practice, so adjusting recommendations to fit client realities is essential. The challenges in </a:t>
            </a:r>
            <a:r>
              <a:rPr dirty="0" sz="1200" kern="1200" lang="en-GB" err="1" smtClean="0">
                <a:solidFill>
                  <a:schemeClr val="tx1"/>
                </a:solidFill>
                <a:effectLst/>
                <a:latin typeface="Times New Roman" panose="02020603050405020304" pitchFamily="18" charset="0"/>
                <a:ea typeface="+mn-ea"/>
                <a:cs typeface="Times New Roman" panose="02020603050405020304" pitchFamily="18" charset="0"/>
              </a:rPr>
              <a:t>Lavinda</a:t>
            </a:r>
            <a:r>
              <a:rPr dirty="0" sz="1200" kern="1200" lang="en-GB" smtClean="0">
                <a:solidFill>
                  <a:schemeClr val="tx1"/>
                </a:solidFill>
                <a:effectLst/>
                <a:latin typeface="Times New Roman" panose="02020603050405020304" pitchFamily="18" charset="0"/>
                <a:ea typeface="+mn-ea"/>
                <a:cs typeface="Times New Roman" panose="02020603050405020304" pitchFamily="18" charset="0"/>
              </a:rPr>
              <a:t> Hospital also taught me to think creatively within limits, ensuring that solutions remain practical while still addressing critical needs.</a:t>
            </a:r>
            <a:endParaRPr dirty="0" sz="1200" kern="1200" lang="en-US" smtClean="0">
              <a:solidFill>
                <a:schemeClr val="tx1"/>
              </a:solidFill>
              <a:effectLst/>
              <a:latin typeface="Times New Roman" panose="02020603050405020304" pitchFamily="18" charset="0"/>
              <a:ea typeface="+mn-ea"/>
              <a:cs typeface="Times New Roman" panose="02020603050405020304" pitchFamily="18" charset="0"/>
            </a:endParaRPr>
          </a:p>
          <a:p>
            <a:endParaRPr dirty="0" lang="en-US">
              <a:latin typeface="Times New Roman" panose="02020603050405020304" pitchFamily="18" charset="0"/>
              <a:cs typeface="Times New Roman" panose="02020603050405020304" pitchFamily="18" charset="0"/>
            </a:endParaRPr>
          </a:p>
        </p:txBody>
      </p:sp>
      <p:sp>
        <p:nvSpPr>
          <p:cNvPr id="1048672" name="Slide Number Placeholder 3"/>
          <p:cNvSpPr>
            <a:spLocks noGrp="1"/>
          </p:cNvSpPr>
          <p:nvPr>
            <p:ph type="sldNum" sz="quarter" idx="10"/>
          </p:nvPr>
        </p:nvSpPr>
        <p:spPr/>
        <p:txBody>
          <a:bodyPr/>
          <a:p>
            <a:fld id="{C2D3A898-E455-4DD5-A835-B35296831E31}"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p:sp>
        <p:nvSpPr>
          <p:cNvPr id="1048675" name="Slide Image Placeholder 1"/>
          <p:cNvSpPr>
            <a:spLocks noChangeAspect="1" noRot="1" noGrp="1"/>
          </p:cNvSpPr>
          <p:nvPr>
            <p:ph type="sldImg"/>
          </p:nvPr>
        </p:nvSpPr>
        <p:spPr/>
      </p:sp>
      <p:sp>
        <p:nvSpPr>
          <p:cNvPr id="1048676"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The consultancy project focused on assessing the key challenges faced by Lavinda Eye Specialist Hospital and providing tailored solutions to address them. The findings highlighted issues around equipment reliability, patient flow management, and limited digital presence. To address these challenges, I recommended the establishment of preventive maintenance protocols to reduce downtime and improve efficiency, alongside a digital appointment and patient flow management system to streamline service delivery. Also, the recommendation to launch a hospital website and implement a basic digital marketing strategy will enhance visibility, strengthen patient trust, and position Lavinda more competitively in the healthcare sector. </a:t>
            </a:r>
            <a:r>
              <a:rPr dirty="0" lang="en-US" err="1" smtClean="0">
                <a:latin typeface="Times New Roman" panose="02020603050405020304" pitchFamily="18" charset="0"/>
                <a:cs typeface="Times New Roman" panose="02020603050405020304" pitchFamily="18" charset="0"/>
              </a:rPr>
              <a:t>Lavinda</a:t>
            </a:r>
            <a:r>
              <a:rPr baseline="0" dirty="0" lang="en-US" smtClean="0">
                <a:latin typeface="Times New Roman" panose="02020603050405020304" pitchFamily="18" charset="0"/>
                <a:cs typeface="Times New Roman" panose="02020603050405020304" pitchFamily="18" charset="0"/>
              </a:rPr>
              <a:t> Hospital’s success through these </a:t>
            </a:r>
            <a:r>
              <a:rPr dirty="0" lang="en-US" smtClean="0">
                <a:latin typeface="Times New Roman" panose="02020603050405020304" pitchFamily="18" charset="0"/>
                <a:cs typeface="Times New Roman" panose="02020603050405020304" pitchFamily="18" charset="0"/>
              </a:rPr>
              <a:t>practical, cost-effective solutions will be determined</a:t>
            </a:r>
            <a:r>
              <a:rPr baseline="0" dirty="0" lang="en-US" smtClean="0">
                <a:latin typeface="Times New Roman" panose="02020603050405020304" pitchFamily="18" charset="0"/>
                <a:cs typeface="Times New Roman" panose="02020603050405020304" pitchFamily="18" charset="0"/>
              </a:rPr>
              <a:t> by measuring patient satisfaction scores, reduced appointment rescheduling rate, increased operational efficiency, and heightened financial performance. </a:t>
            </a:r>
            <a:endParaRPr dirty="0" lang="en-US">
              <a:latin typeface="Times New Roman" panose="02020603050405020304" pitchFamily="18" charset="0"/>
              <a:cs typeface="Times New Roman" panose="02020603050405020304" pitchFamily="18" charset="0"/>
            </a:endParaRPr>
          </a:p>
        </p:txBody>
      </p:sp>
      <p:sp>
        <p:nvSpPr>
          <p:cNvPr id="1048677" name="Slide Number Placeholder 3"/>
          <p:cNvSpPr>
            <a:spLocks noGrp="1"/>
          </p:cNvSpPr>
          <p:nvPr>
            <p:ph type="sldNum" sz="quarter" idx="10"/>
          </p:nvPr>
        </p:nvSpPr>
        <p:spPr/>
        <p:txBody>
          <a:bodyPr/>
          <a:p>
            <a:fld id="{C2D3A898-E455-4DD5-A835-B35296831E31}"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p:sp>
        <p:nvSpPr>
          <p:cNvPr id="1048680" name="Slide Image Placeholder 1"/>
          <p:cNvSpPr>
            <a:spLocks noChangeAspect="1" noRot="1" noGrp="1"/>
          </p:cNvSpPr>
          <p:nvPr>
            <p:ph type="sldImg"/>
          </p:nvPr>
        </p:nvSpPr>
        <p:spPr/>
      </p:sp>
      <p:sp>
        <p:nvSpPr>
          <p:cNvPr id="1048681"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The next steps for Lavinda Eye Hospital focus on turning the proposed solutions into actionable outcomes. First, the hospital should prioritize the launch of its website and digital platforms, as this will immediately improve visibility and patient engagement. Second, partnering with local vendors for equipment servicing will ensure reliable maintenance and minimize downtime. Third, an internal implementation team should be established to oversee the roll-out, ensuring accountability and progress tracking. My next step is to apply the skills I’ve gained, particularly in consultancy, project management, and client engagement, in future roles. Additionally, I plan to expand my expertise in implementation science and low-cost technological innovations to provide even more impactful solutions in similar contexts. Generally,</a:t>
            </a:r>
            <a:r>
              <a:rPr baseline="0" dirty="0" lang="en-US" smtClean="0">
                <a:latin typeface="Times New Roman" panose="02020603050405020304" pitchFamily="18" charset="0"/>
                <a:cs typeface="Times New Roman" panose="02020603050405020304" pitchFamily="18" charset="0"/>
              </a:rPr>
              <a:t> the focus on these next steps </a:t>
            </a:r>
            <a:r>
              <a:rPr dirty="0" lang="en-US" smtClean="0">
                <a:latin typeface="Times New Roman" panose="02020603050405020304" pitchFamily="18" charset="0"/>
                <a:cs typeface="Times New Roman" panose="02020603050405020304" pitchFamily="18" charset="0"/>
              </a:rPr>
              <a:t>will ensure </a:t>
            </a:r>
            <a:r>
              <a:rPr dirty="0" lang="en-US" err="1" smtClean="0">
                <a:latin typeface="Times New Roman" panose="02020603050405020304" pitchFamily="18" charset="0"/>
                <a:cs typeface="Times New Roman" panose="02020603050405020304" pitchFamily="18" charset="0"/>
              </a:rPr>
              <a:t>Lavinda</a:t>
            </a:r>
            <a:r>
              <a:rPr dirty="0" lang="en-US" smtClean="0">
                <a:latin typeface="Times New Roman" panose="02020603050405020304" pitchFamily="18" charset="0"/>
                <a:cs typeface="Times New Roman" panose="02020603050405020304" pitchFamily="18" charset="0"/>
              </a:rPr>
              <a:t> Eye Hospital experiences measurable improvements in patient care and operational efficiency and ensure consultancy journey has strengthened my ability to deliver impactful, practical, and sustainable solutions in real-world healthcare settings.</a:t>
            </a:r>
            <a:endParaRPr dirty="0" lang="en-US">
              <a:latin typeface="Times New Roman" panose="02020603050405020304" pitchFamily="18" charset="0"/>
              <a:cs typeface="Times New Roman" panose="02020603050405020304" pitchFamily="18" charset="0"/>
            </a:endParaRPr>
          </a:p>
        </p:txBody>
      </p:sp>
      <p:sp>
        <p:nvSpPr>
          <p:cNvPr id="1048682" name="Slide Number Placeholder 3"/>
          <p:cNvSpPr>
            <a:spLocks noGrp="1"/>
          </p:cNvSpPr>
          <p:nvPr>
            <p:ph type="sldNum" sz="quarter" idx="10"/>
          </p:nvPr>
        </p:nvSpPr>
        <p:spPr/>
        <p:txBody>
          <a:bodyPr/>
          <a:p>
            <a:fld id="{C2D3A898-E455-4DD5-A835-B35296831E31}"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596" name="Slide Image Placeholder 1"/>
          <p:cNvSpPr>
            <a:spLocks noChangeAspect="1" noRot="1" noGrp="1"/>
          </p:cNvSpPr>
          <p:nvPr>
            <p:ph type="sldImg"/>
          </p:nvPr>
        </p:nvSpPr>
        <p:spPr/>
      </p:sp>
      <p:sp>
        <p:nvSpPr>
          <p:cNvPr id="1048597"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In this project, my client is Lavinda Eye Specialist Hospital, established in 2007 in Port Harcourt </a:t>
            </a:r>
            <a:r>
              <a:rPr dirty="0" lang="da-DK" smtClean="0">
                <a:latin typeface="Times New Roman" panose="02020603050405020304" pitchFamily="18" charset="0"/>
                <a:cs typeface="Times New Roman" panose="02020603050405020304" pitchFamily="18" charset="0"/>
              </a:rPr>
              <a:t>(Lavinda Eye Specialist Hospital, 2025)</a:t>
            </a:r>
            <a:r>
              <a:rPr dirty="0" lang="en-US" smtClean="0">
                <a:latin typeface="Times New Roman" panose="02020603050405020304" pitchFamily="18" charset="0"/>
                <a:cs typeface="Times New Roman" panose="02020603050405020304" pitchFamily="18" charset="0"/>
              </a:rPr>
              <a:t>. The hospital provides vital ophthalmology services to a large and growing population. Despite its importance, Lavinda faces key operational challenges that limit its effectiveness. These include delays in patient flow, frequent equipment malfunctions, limited digital presence, and budgetary constraints. Insights gathered through the staff survey revealed how these issues directly affect both performance and patient satisfaction. For example, slow patient flow and machine breakdowns have hurt the hospital's reputation and reduced patient trust. As such,</a:t>
            </a:r>
            <a:r>
              <a:rPr baseline="0" dirty="0" lang="en-US" smtClean="0">
                <a:latin typeface="Times New Roman" panose="02020603050405020304" pitchFamily="18" charset="0"/>
                <a:cs typeface="Times New Roman" panose="02020603050405020304" pitchFamily="18" charset="0"/>
              </a:rPr>
              <a:t> there was a need to effectively address this challenges by designing reliable and attainable recommendations for </a:t>
            </a:r>
            <a:r>
              <a:rPr baseline="0" dirty="0" lang="en-US" err="1" smtClean="0">
                <a:latin typeface="Times New Roman" panose="02020603050405020304" pitchFamily="18" charset="0"/>
                <a:cs typeface="Times New Roman" panose="02020603050405020304" pitchFamily="18" charset="0"/>
              </a:rPr>
              <a:t>Lavinda</a:t>
            </a:r>
            <a:r>
              <a:rPr baseline="0" dirty="0" lang="en-US" smtClean="0">
                <a:latin typeface="Times New Roman" panose="02020603050405020304" pitchFamily="18" charset="0"/>
                <a:cs typeface="Times New Roman" panose="02020603050405020304" pitchFamily="18" charset="0"/>
              </a:rPr>
              <a:t> hospital. </a:t>
            </a:r>
            <a:endParaRPr dirty="0" lang="en-US">
              <a:latin typeface="Times New Roman" panose="02020603050405020304" pitchFamily="18" charset="0"/>
              <a:cs typeface="Times New Roman" panose="02020603050405020304" pitchFamily="18" charset="0"/>
            </a:endParaRPr>
          </a:p>
        </p:txBody>
      </p:sp>
      <p:sp>
        <p:nvSpPr>
          <p:cNvPr id="1048598" name="Slide Number Placeholder 3"/>
          <p:cNvSpPr>
            <a:spLocks noGrp="1"/>
          </p:cNvSpPr>
          <p:nvPr>
            <p:ph type="sldNum" sz="quarter" idx="10"/>
          </p:nvPr>
        </p:nvSpPr>
        <p:spPr/>
        <p:txBody>
          <a:bodyPr/>
          <a:p>
            <a:fld id="{C2D3A898-E455-4DD5-A835-B35296831E31}"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p:sp>
        <p:nvSpPr>
          <p:cNvPr id="1048685" name="Slide Image Placeholder 1"/>
          <p:cNvSpPr>
            <a:spLocks noChangeAspect="1" noRot="1" noGrp="1"/>
          </p:cNvSpPr>
          <p:nvPr>
            <p:ph type="sldImg"/>
          </p:nvPr>
        </p:nvSpPr>
        <p:spPr/>
      </p:sp>
      <p:sp>
        <p:nvSpPr>
          <p:cNvPr id="1048686"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Generally</a:t>
            </a:r>
            <a:r>
              <a:rPr dirty="0" lang="en-US" smtClean="0">
                <a:latin typeface="Times New Roman" panose="02020603050405020304" pitchFamily="18" charset="0"/>
                <a:cs typeface="Times New Roman" panose="02020603050405020304" pitchFamily="18" charset="0"/>
              </a:rPr>
              <a:t>,</a:t>
            </a:r>
            <a:r>
              <a:rPr baseline="0" dirty="0" lang="en-US" smtClean="0">
                <a:latin typeface="Times New Roman" panose="02020603050405020304" pitchFamily="18" charset="0"/>
                <a:cs typeface="Times New Roman" panose="02020603050405020304" pitchFamily="18" charset="0"/>
              </a:rPr>
              <a:t> the focus on </a:t>
            </a:r>
            <a:r>
              <a:rPr baseline="0" dirty="0" lang="en-US" smtClean="0">
                <a:latin typeface="Times New Roman" panose="02020603050405020304" pitchFamily="18" charset="0"/>
                <a:cs typeface="Times New Roman" panose="02020603050405020304" pitchFamily="18" charset="0"/>
              </a:rPr>
              <a:t>the final recommendation </a:t>
            </a:r>
            <a:r>
              <a:rPr dirty="0" lang="en-US" smtClean="0">
                <a:latin typeface="Times New Roman" panose="02020603050405020304" pitchFamily="18" charset="0"/>
                <a:cs typeface="Times New Roman" panose="02020603050405020304" pitchFamily="18" charset="0"/>
              </a:rPr>
              <a:t>will </a:t>
            </a:r>
            <a:r>
              <a:rPr dirty="0" lang="en-US" smtClean="0">
                <a:latin typeface="Times New Roman" panose="02020603050405020304" pitchFamily="18" charset="0"/>
                <a:cs typeface="Times New Roman" panose="02020603050405020304" pitchFamily="18" charset="0"/>
              </a:rPr>
              <a:t>ensure </a:t>
            </a:r>
            <a:r>
              <a:rPr dirty="0" lang="en-US" err="1" smtClean="0">
                <a:latin typeface="Times New Roman" panose="02020603050405020304" pitchFamily="18" charset="0"/>
                <a:cs typeface="Times New Roman" panose="02020603050405020304" pitchFamily="18" charset="0"/>
              </a:rPr>
              <a:t>Lavinda</a:t>
            </a:r>
            <a:r>
              <a:rPr dirty="0" lang="en-US" smtClean="0">
                <a:latin typeface="Times New Roman" panose="02020603050405020304" pitchFamily="18" charset="0"/>
                <a:cs typeface="Times New Roman" panose="02020603050405020304" pitchFamily="18" charset="0"/>
              </a:rPr>
              <a:t> Eye Hospital experiences measurable improvements in patient care and operational </a:t>
            </a:r>
            <a:r>
              <a:rPr dirty="0" lang="en-US" smtClean="0">
                <a:latin typeface="Times New Roman" panose="02020603050405020304" pitchFamily="18" charset="0"/>
                <a:cs typeface="Times New Roman" panose="02020603050405020304" pitchFamily="18" charset="0"/>
              </a:rPr>
              <a:t>efficiency.</a:t>
            </a:r>
            <a:r>
              <a:rPr baseline="0" dirty="0" lang="en-US" smtClean="0">
                <a:latin typeface="Times New Roman" panose="02020603050405020304" pitchFamily="18" charset="0"/>
                <a:cs typeface="Times New Roman" panose="02020603050405020304" pitchFamily="18" charset="0"/>
              </a:rPr>
              <a:t> Also, the </a:t>
            </a:r>
            <a:r>
              <a:rPr dirty="0" lang="en-US" smtClean="0">
                <a:latin typeface="Times New Roman" panose="02020603050405020304" pitchFamily="18" charset="0"/>
                <a:cs typeface="Times New Roman" panose="02020603050405020304" pitchFamily="18" charset="0"/>
              </a:rPr>
              <a:t>consultancy </a:t>
            </a:r>
            <a:r>
              <a:rPr dirty="0" lang="en-US" smtClean="0">
                <a:latin typeface="Times New Roman" panose="02020603050405020304" pitchFamily="18" charset="0"/>
                <a:cs typeface="Times New Roman" panose="02020603050405020304" pitchFamily="18" charset="0"/>
              </a:rPr>
              <a:t>journey has strengthened my ability to deliver impactful, practical, and sustainable solutions in real-world healthcare settings.</a:t>
            </a:r>
            <a:endParaRPr dirty="0" lang="en-US">
              <a:latin typeface="Times New Roman" panose="02020603050405020304" pitchFamily="18" charset="0"/>
              <a:cs typeface="Times New Roman" panose="02020603050405020304" pitchFamily="18" charset="0"/>
            </a:endParaRPr>
          </a:p>
        </p:txBody>
      </p:sp>
      <p:sp>
        <p:nvSpPr>
          <p:cNvPr id="1048687" name="Slide Number Placeholder 3"/>
          <p:cNvSpPr>
            <a:spLocks noGrp="1"/>
          </p:cNvSpPr>
          <p:nvPr>
            <p:ph type="sldNum" sz="quarter" idx="10"/>
          </p:nvPr>
        </p:nvSpPr>
        <p:spPr/>
        <p:txBody>
          <a:bodyPr/>
          <a:p>
            <a:fld id="{C2D3A898-E455-4DD5-A835-B35296831E31}" type="slidenum">
              <a:rPr lang="en-US" smtClean="0"/>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01" name="Slide Image Placeholder 1"/>
          <p:cNvSpPr>
            <a:spLocks noChangeAspect="1" noRot="1" noGrp="1"/>
          </p:cNvSpPr>
          <p:nvPr>
            <p:ph type="sldImg"/>
          </p:nvPr>
        </p:nvSpPr>
        <p:spPr/>
      </p:sp>
      <p:sp>
        <p:nvSpPr>
          <p:cNvPr id="1048602"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The primary goal of consultancy project at </a:t>
            </a:r>
            <a:r>
              <a:rPr dirty="0" lang="en-US" err="1" smtClean="0">
                <a:latin typeface="Times New Roman" panose="02020603050405020304" pitchFamily="18" charset="0"/>
                <a:cs typeface="Times New Roman" panose="02020603050405020304" pitchFamily="18" charset="0"/>
              </a:rPr>
              <a:t>Lavinda</a:t>
            </a:r>
            <a:r>
              <a:rPr dirty="0" lang="en-US" smtClean="0">
                <a:latin typeface="Times New Roman" panose="02020603050405020304" pitchFamily="18" charset="0"/>
                <a:cs typeface="Times New Roman" panose="02020603050405020304" pitchFamily="18" charset="0"/>
              </a:rPr>
              <a:t> Eye Specialist Hospital</a:t>
            </a:r>
            <a:r>
              <a:rPr baseline="0" dirty="0" lang="en-US" smtClean="0">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was to assess the root causes of the hospital's operational challenges and recommend practical, evidence-based solutions aligned with its vision for growth. After thorough assessment and research, three critical recommendations were developed. First, the hospital</a:t>
            </a:r>
            <a:r>
              <a:rPr baseline="0" dirty="0" lang="en-US" smtClean="0">
                <a:latin typeface="Times New Roman" panose="02020603050405020304" pitchFamily="18" charset="0"/>
                <a:cs typeface="Times New Roman" panose="02020603050405020304" pitchFamily="18" charset="0"/>
              </a:rPr>
              <a:t> should </a:t>
            </a:r>
            <a:r>
              <a:rPr dirty="0" lang="en-US" smtClean="0">
                <a:latin typeface="Times New Roman" panose="02020603050405020304" pitchFamily="18" charset="0"/>
                <a:cs typeface="Times New Roman" panose="02020603050405020304" pitchFamily="18" charset="0"/>
              </a:rPr>
              <a:t>implement a digital appointment and patient flow management system to enhance efficiency and reduce waiting times. Second, the hospital should establish a preventive maintenance protocol for essential equipment to minimize service interruptions. Finally, the hospital should</a:t>
            </a:r>
            <a:r>
              <a:rPr baseline="0" dirty="0" lang="en-US" smtClean="0">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launching a hospital website coupled with a basic digital marketing strategy to increase visibility and attract more patients.</a:t>
            </a:r>
            <a:endParaRPr dirty="0" lang="en-US">
              <a:latin typeface="Times New Roman" panose="02020603050405020304" pitchFamily="18" charset="0"/>
              <a:cs typeface="Times New Roman" panose="02020603050405020304" pitchFamily="18" charset="0"/>
            </a:endParaRPr>
          </a:p>
        </p:txBody>
      </p:sp>
      <p:sp>
        <p:nvSpPr>
          <p:cNvPr id="1048603" name="Slide Number Placeholder 3"/>
          <p:cNvSpPr>
            <a:spLocks noGrp="1"/>
          </p:cNvSpPr>
          <p:nvPr>
            <p:ph type="sldNum" sz="quarter" idx="10"/>
          </p:nvPr>
        </p:nvSpPr>
        <p:spPr/>
        <p:txBody>
          <a:bodyPr/>
          <a:p>
            <a:fld id="{C2D3A898-E455-4DD5-A835-B35296831E31}"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05" name="Slide Image Placeholder 1"/>
          <p:cNvSpPr>
            <a:spLocks noChangeAspect="1" noRot="1" noGrp="1"/>
          </p:cNvSpPr>
          <p:nvPr>
            <p:ph type="sldImg"/>
          </p:nvPr>
        </p:nvSpPr>
        <p:spPr/>
      </p:sp>
      <p:sp>
        <p:nvSpPr>
          <p:cNvPr id="1048606"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This presentation is structured into three main sections. First, I will outline the final recommendations, supported by data-based analysis. The section will outline the expected benefits and impacts, along with a practical implementation plan tailored to Lavinda Eye Specialist Hospital. Second, I will reflect on the consultancy process, highlighting the challenges encountered and how they were addressed, the skills developed, and the key lessons learned throughout the project. I will also</a:t>
            </a:r>
            <a:r>
              <a:rPr baseline="0" dirty="0" lang="en-US" smtClean="0">
                <a:latin typeface="Times New Roman" panose="02020603050405020304" pitchFamily="18" charset="0"/>
                <a:cs typeface="Times New Roman" panose="02020603050405020304" pitchFamily="18" charset="0"/>
              </a:rPr>
              <a:t> </a:t>
            </a:r>
            <a:r>
              <a:rPr dirty="0" lang="en-US" smtClean="0">
                <a:latin typeface="Times New Roman" panose="02020603050405020304" pitchFamily="18" charset="0"/>
                <a:cs typeface="Times New Roman" panose="02020603050405020304" pitchFamily="18" charset="0"/>
              </a:rPr>
              <a:t>present the conclusion and next steps, providing a roadmap for how Lavinda can move forward effectively to achieve sustainable improvement. The final aspect will be</a:t>
            </a:r>
            <a:r>
              <a:rPr baseline="0" dirty="0" lang="en-US" smtClean="0">
                <a:latin typeface="Times New Roman" panose="02020603050405020304" pitchFamily="18" charset="0"/>
                <a:cs typeface="Times New Roman" panose="02020603050405020304" pitchFamily="18" charset="0"/>
              </a:rPr>
              <a:t> documenting the references that were essential in this entire presentation. </a:t>
            </a:r>
            <a:endParaRPr dirty="0" lang="en-US">
              <a:latin typeface="Times New Roman" panose="02020603050405020304" pitchFamily="18" charset="0"/>
              <a:cs typeface="Times New Roman" panose="02020603050405020304" pitchFamily="18" charset="0"/>
            </a:endParaRPr>
          </a:p>
        </p:txBody>
      </p:sp>
      <p:sp>
        <p:nvSpPr>
          <p:cNvPr id="1048607" name="Slide Number Placeholder 3"/>
          <p:cNvSpPr>
            <a:spLocks noGrp="1"/>
          </p:cNvSpPr>
          <p:nvPr>
            <p:ph type="sldNum" sz="quarter" idx="10"/>
          </p:nvPr>
        </p:nvSpPr>
        <p:spPr/>
        <p:txBody>
          <a:bodyPr/>
          <a:p>
            <a:fld id="{C2D3A898-E455-4DD5-A835-B35296831E31}"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11" name="Slide Image Placeholder 1"/>
          <p:cNvSpPr>
            <a:spLocks noChangeAspect="1" noRot="1" noGrp="1"/>
          </p:cNvSpPr>
          <p:nvPr>
            <p:ph type="sldImg"/>
          </p:nvPr>
        </p:nvSpPr>
        <p:spPr/>
      </p:sp>
      <p:sp>
        <p:nvSpPr>
          <p:cNvPr id="1048612"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One of the most pressing challenges identified at Lavinda Eye Specialist Hospital is the manual appointment system, which creates significant delays and bottlenecks in patient flow. This issue slows down service delivery and negatively affects patient satisfaction and overall operational efficiency. From the staff survey conducted, nearly 82% of respondents directly associated appointment availability with increased delays, as highlighted in Figure 1. These findings demonstrate that scheduling inefficiencies are a core driver of patient flow challenges. Therefore, introducing a digital appointment and patient flow management system will be a vital step. This solution will streamline scheduling, reduce waiting times, and enable better resource allocation, ultimately improving both patient experience and hospital performance.</a:t>
            </a:r>
            <a:endParaRPr dirty="0" lang="en-US">
              <a:latin typeface="Times New Roman" panose="02020603050405020304" pitchFamily="18" charset="0"/>
              <a:cs typeface="Times New Roman" panose="02020603050405020304" pitchFamily="18" charset="0"/>
            </a:endParaRPr>
          </a:p>
        </p:txBody>
      </p:sp>
      <p:sp>
        <p:nvSpPr>
          <p:cNvPr id="1048613" name="Slide Number Placeholder 3"/>
          <p:cNvSpPr>
            <a:spLocks noGrp="1"/>
          </p:cNvSpPr>
          <p:nvPr>
            <p:ph type="sldNum" sz="quarter" idx="10"/>
          </p:nvPr>
        </p:nvSpPr>
        <p:spPr/>
        <p:txBody>
          <a:bodyPr/>
          <a:p>
            <a:fld id="{C2D3A898-E455-4DD5-A835-B35296831E31}"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16" name="Slide Image Placeholder 1"/>
          <p:cNvSpPr>
            <a:spLocks noChangeAspect="1" noRot="1" noGrp="1"/>
          </p:cNvSpPr>
          <p:nvPr>
            <p:ph type="sldImg"/>
          </p:nvPr>
        </p:nvSpPr>
        <p:spPr/>
      </p:sp>
      <p:sp>
        <p:nvSpPr>
          <p:cNvPr id="1048617"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Implementing a digital appointment and patient flow management system at Lavinda Eye Specialist Hospital will deliver substantial benefits. Such systems, especially those enhanced by AI-based interventions, have been shown to </a:t>
            </a:r>
            <a:r>
              <a:rPr dirty="0" lang="en-US" err="1" smtClean="0">
                <a:latin typeface="Times New Roman" panose="02020603050405020304" pitchFamily="18" charset="0"/>
                <a:cs typeface="Times New Roman" panose="02020603050405020304" pitchFamily="18" charset="0"/>
              </a:rPr>
              <a:t>optimise</a:t>
            </a:r>
            <a:r>
              <a:rPr dirty="0" lang="en-US" smtClean="0">
                <a:latin typeface="Times New Roman" panose="02020603050405020304" pitchFamily="18" charset="0"/>
                <a:cs typeface="Times New Roman" panose="02020603050405020304" pitchFamily="18" charset="0"/>
              </a:rPr>
              <a:t> scheduling and ensure a smoother patient journey (</a:t>
            </a:r>
            <a:r>
              <a:rPr dirty="0" lang="en-US" err="1" smtClean="0">
                <a:latin typeface="Times New Roman" panose="02020603050405020304" pitchFamily="18" charset="0"/>
                <a:cs typeface="Times New Roman" panose="02020603050405020304" pitchFamily="18" charset="0"/>
              </a:rPr>
              <a:t>Montazeri</a:t>
            </a:r>
            <a:r>
              <a:rPr dirty="0" lang="en-US" smtClean="0">
                <a:latin typeface="Times New Roman" panose="02020603050405020304" pitchFamily="18" charset="0"/>
                <a:cs typeface="Times New Roman" panose="02020603050405020304" pitchFamily="18" charset="0"/>
              </a:rPr>
              <a:t> et al., 2020). By </a:t>
            </a:r>
            <a:r>
              <a:rPr dirty="0" lang="en-US" err="1" smtClean="0">
                <a:latin typeface="Times New Roman" panose="02020603050405020304" pitchFamily="18" charset="0"/>
                <a:cs typeface="Times New Roman" panose="02020603050405020304" pitchFamily="18" charset="0"/>
              </a:rPr>
              <a:t>digitising</a:t>
            </a:r>
            <a:r>
              <a:rPr dirty="0" lang="en-US" smtClean="0">
                <a:latin typeface="Times New Roman" panose="02020603050405020304" pitchFamily="18" charset="0"/>
                <a:cs typeface="Times New Roman" panose="02020603050405020304" pitchFamily="18" charset="0"/>
              </a:rPr>
              <a:t> and automating the process, Lavinda can significantly reduce waiting times, improve service delivery, and better align operations with patient demand. Evidence from Canada demonstrates that adopting digital and AI tools in healthcare has improved patient flow and appointment management, resulting in more efficient resource </a:t>
            </a:r>
            <a:r>
              <a:rPr dirty="0" lang="en-US" err="1" smtClean="0">
                <a:latin typeface="Times New Roman" panose="02020603050405020304" pitchFamily="18" charset="0"/>
                <a:cs typeface="Times New Roman" panose="02020603050405020304" pitchFamily="18" charset="0"/>
              </a:rPr>
              <a:t>utilisation</a:t>
            </a:r>
            <a:r>
              <a:rPr dirty="0" lang="en-US" smtClean="0">
                <a:latin typeface="Times New Roman" panose="02020603050405020304" pitchFamily="18" charset="0"/>
                <a:cs typeface="Times New Roman" panose="02020603050405020304" pitchFamily="18" charset="0"/>
              </a:rPr>
              <a:t> and higher patient satisfaction (National Centre for Biotechnology Information, </a:t>
            </a:r>
            <a:r>
              <a:rPr dirty="0" lang="en-US" err="1" smtClean="0">
                <a:latin typeface="Times New Roman" panose="02020603050405020304" pitchFamily="18" charset="0"/>
                <a:cs typeface="Times New Roman" panose="02020603050405020304" pitchFamily="18" charset="0"/>
              </a:rPr>
              <a:t>n.d.</a:t>
            </a:r>
            <a:r>
              <a:rPr dirty="0" lang="en-US" smtClean="0">
                <a:latin typeface="Times New Roman" panose="02020603050405020304" pitchFamily="18" charset="0"/>
                <a:cs typeface="Times New Roman" panose="02020603050405020304" pitchFamily="18" charset="0"/>
              </a:rPr>
              <a:t>). For Lavinda, these impacts would not only streamline operations but also build a reputation for reliability and efficiency.</a:t>
            </a:r>
            <a:endParaRPr dirty="0" lang="en-US">
              <a:latin typeface="Times New Roman" panose="02020603050405020304" pitchFamily="18" charset="0"/>
              <a:cs typeface="Times New Roman" panose="02020603050405020304" pitchFamily="18" charset="0"/>
            </a:endParaRPr>
          </a:p>
        </p:txBody>
      </p:sp>
      <p:sp>
        <p:nvSpPr>
          <p:cNvPr id="1048618" name="Slide Number Placeholder 3"/>
          <p:cNvSpPr>
            <a:spLocks noGrp="1"/>
          </p:cNvSpPr>
          <p:nvPr>
            <p:ph type="sldNum" sz="quarter" idx="10"/>
          </p:nvPr>
        </p:nvSpPr>
        <p:spPr/>
        <p:txBody>
          <a:bodyPr/>
          <a:p>
            <a:fld id="{C2D3A898-E455-4DD5-A835-B35296831E31}"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2" name="Slide Image Placeholder 1"/>
          <p:cNvSpPr>
            <a:spLocks noChangeAspect="1" noRot="1" noGrp="1"/>
          </p:cNvSpPr>
          <p:nvPr>
            <p:ph type="sldImg"/>
          </p:nvPr>
        </p:nvSpPr>
        <p:spPr/>
      </p:sp>
      <p:sp>
        <p:nvSpPr>
          <p:cNvPr id="1048623"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Lavinda Eye Specialist Hospital has faced recurring challenges with equipment such as laser and phacoemulsification machines, often resulting in delays, cancelled procedures, and rescheduling chaos. The survey findings, shown in Figure 2, revealed that 100% of respondents linked equipment delays or malfunctions to disrupted appointments, underscoring the severity of the problem. To address this, Lavinda should not only rely on predictive maintenance but also establish preventive maintenance protocols. Preventive maintenance ensures routine inspections and servicing, which reduces unexpected breakdowns and extends equipment life. Studies confirm that hospitals implementing both preventive and predictive maintenance experience improved reliability, reduced downtime, and enhanced continuity of patient care. This dual approach will safeguard service delivery at Lavinda.</a:t>
            </a:r>
            <a:endParaRPr dirty="0" lang="en-US">
              <a:latin typeface="Times New Roman" panose="02020603050405020304" pitchFamily="18" charset="0"/>
              <a:cs typeface="Times New Roman" panose="02020603050405020304" pitchFamily="18" charset="0"/>
            </a:endParaRPr>
          </a:p>
        </p:txBody>
      </p:sp>
      <p:sp>
        <p:nvSpPr>
          <p:cNvPr id="1048624" name="Slide Number Placeholder 3"/>
          <p:cNvSpPr>
            <a:spLocks noGrp="1"/>
          </p:cNvSpPr>
          <p:nvPr>
            <p:ph type="sldNum" sz="quarter" idx="10"/>
          </p:nvPr>
        </p:nvSpPr>
        <p:spPr/>
        <p:txBody>
          <a:bodyPr/>
          <a:p>
            <a:fld id="{C2D3A898-E455-4DD5-A835-B35296831E31}"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Slide Image Placeholder 1"/>
          <p:cNvSpPr>
            <a:spLocks noChangeAspect="1" noRot="1" noGrp="1"/>
          </p:cNvSpPr>
          <p:nvPr>
            <p:ph type="sldImg"/>
          </p:nvPr>
        </p:nvSpPr>
        <p:spPr/>
      </p:sp>
      <p:sp>
        <p:nvSpPr>
          <p:cNvPr id="1048628"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Establishing preventive maintenance protocols, alongside predictive maintenance, is a strategic step for Lavinda Hospital in addressing equipment-related delays and malfunctions. Research shows that both approaches are effective in reducing potential equipment failures and enhancing reliability in healthcare settings (</a:t>
            </a:r>
            <a:r>
              <a:rPr dirty="0" lang="en-US" err="1" smtClean="0">
                <a:latin typeface="Times New Roman" panose="02020603050405020304" pitchFamily="18" charset="0"/>
                <a:cs typeface="Times New Roman" panose="02020603050405020304" pitchFamily="18" charset="0"/>
              </a:rPr>
              <a:t>Hardt</a:t>
            </a:r>
            <a:r>
              <a:rPr dirty="0" lang="en-US" smtClean="0">
                <a:latin typeface="Times New Roman" panose="02020603050405020304" pitchFamily="18" charset="0"/>
                <a:cs typeface="Times New Roman" panose="02020603050405020304" pitchFamily="18" charset="0"/>
              </a:rPr>
              <a:t> et al., 2021; </a:t>
            </a:r>
            <a:r>
              <a:rPr dirty="0" lang="en-US" err="1" smtClean="0">
                <a:latin typeface="Times New Roman" panose="02020603050405020304" pitchFamily="18" charset="0"/>
                <a:cs typeface="Times New Roman" panose="02020603050405020304" pitchFamily="18" charset="0"/>
              </a:rPr>
              <a:t>Hamasha</a:t>
            </a:r>
            <a:r>
              <a:rPr dirty="0" lang="en-US" smtClean="0">
                <a:latin typeface="Times New Roman" panose="02020603050405020304" pitchFamily="18" charset="0"/>
                <a:cs typeface="Times New Roman" panose="02020603050405020304" pitchFamily="18" charset="0"/>
              </a:rPr>
              <a:t> et al., 2023). Preventive maintenance is particularly valuable in mitigating costs when the risk of failure is low, making it a cost-efficient strategy. Evidence suggests that preventive maintenance can reduce costs by 12–18% and deliver nearly 400% return on investment (Brightly, 2023). For Lavinda, this means not only </a:t>
            </a:r>
            <a:r>
              <a:rPr dirty="0" lang="en-US" err="1" smtClean="0">
                <a:latin typeface="Times New Roman" panose="02020603050405020304" pitchFamily="18" charset="0"/>
                <a:cs typeface="Times New Roman" panose="02020603050405020304" pitchFamily="18" charset="0"/>
              </a:rPr>
              <a:t>minimising</a:t>
            </a:r>
            <a:r>
              <a:rPr dirty="0" lang="en-US" smtClean="0">
                <a:latin typeface="Times New Roman" panose="02020603050405020304" pitchFamily="18" charset="0"/>
                <a:cs typeface="Times New Roman" panose="02020603050405020304" pitchFamily="18" charset="0"/>
              </a:rPr>
              <a:t> disruptions to patient care but also </a:t>
            </a:r>
            <a:r>
              <a:rPr dirty="0" lang="en-US" err="1" smtClean="0">
                <a:latin typeface="Times New Roman" panose="02020603050405020304" pitchFamily="18" charset="0"/>
                <a:cs typeface="Times New Roman" panose="02020603050405020304" pitchFamily="18" charset="0"/>
              </a:rPr>
              <a:t>optimising</a:t>
            </a:r>
            <a:r>
              <a:rPr dirty="0" lang="en-US" smtClean="0">
                <a:latin typeface="Times New Roman" panose="02020603050405020304" pitchFamily="18" charset="0"/>
                <a:cs typeface="Times New Roman" panose="02020603050405020304" pitchFamily="18" charset="0"/>
              </a:rPr>
              <a:t> resource allocation and operational efficiency. Implementing such protocols ensures continuous, high-quality service delivery and patient satisfaction.</a:t>
            </a:r>
            <a:endParaRPr dirty="0" lang="en-US">
              <a:latin typeface="Times New Roman" panose="02020603050405020304" pitchFamily="18" charset="0"/>
              <a:cs typeface="Times New Roman" panose="02020603050405020304" pitchFamily="18" charset="0"/>
            </a:endParaRPr>
          </a:p>
        </p:txBody>
      </p:sp>
      <p:sp>
        <p:nvSpPr>
          <p:cNvPr id="1048629" name="Slide Number Placeholder 3"/>
          <p:cNvSpPr>
            <a:spLocks noGrp="1"/>
          </p:cNvSpPr>
          <p:nvPr>
            <p:ph type="sldNum" sz="quarter" idx="10"/>
          </p:nvPr>
        </p:nvSpPr>
        <p:spPr/>
        <p:txBody>
          <a:bodyPr/>
          <a:p>
            <a:fld id="{C2D3A898-E455-4DD5-A835-B35296831E31}"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32" name="Slide Image Placeholder 1"/>
          <p:cNvSpPr>
            <a:spLocks noChangeAspect="1" noRot="1" noGrp="1"/>
          </p:cNvSpPr>
          <p:nvPr>
            <p:ph type="sldImg"/>
          </p:nvPr>
        </p:nvSpPr>
        <p:spPr/>
      </p:sp>
      <p:sp>
        <p:nvSpPr>
          <p:cNvPr id="1048633" name="Notes Placeholder 2"/>
          <p:cNvSpPr>
            <a:spLocks noGrp="1"/>
          </p:cNvSpPr>
          <p:nvPr>
            <p:ph type="body" idx="1"/>
          </p:nvPr>
        </p:nvSpPr>
        <p:spPr/>
        <p:txBody>
          <a:bodyPr/>
          <a:p>
            <a:r>
              <a:rPr dirty="0" lang="en-US" smtClean="0">
                <a:latin typeface="Times New Roman" panose="02020603050405020304" pitchFamily="18" charset="0"/>
                <a:cs typeface="Times New Roman" panose="02020603050405020304" pitchFamily="18" charset="0"/>
              </a:rPr>
              <a:t>Lavinda Hospital currently operates without an active website or structured digital presence, which significantly limits its efficiency and patient engagement. However</a:t>
            </a:r>
            <a:r>
              <a:rPr baseline="0" dirty="0" lang="en-US" smtClean="0">
                <a:latin typeface="Times New Roman" panose="02020603050405020304" pitchFamily="18" charset="0"/>
                <a:cs typeface="Times New Roman" panose="02020603050405020304" pitchFamily="18" charset="0"/>
              </a:rPr>
              <a:t>, the </a:t>
            </a:r>
            <a:r>
              <a:rPr dirty="0" lang="en-US" smtClean="0">
                <a:latin typeface="Times New Roman" panose="02020603050405020304" pitchFamily="18" charset="0"/>
                <a:cs typeface="Times New Roman" panose="02020603050405020304" pitchFamily="18" charset="0"/>
              </a:rPr>
              <a:t>hospital relies heavily on manual appointment systems, which not only slow down service delivery but also frustrate patients. Our primary survey findings in Figure 1 revealed that 82% of respondents linked delays directly to appointment availability, underscoring this issue. The absence of a hospital website further reduces accessibility, transparency, and trust among patients. As such, launching a professional website and adopting a basic digital marketing strategy, Lavinda Hospital can streamline appointment booking, improve communication, and foster stronger patient relationships, ultimately enhancing overall service delivery and reputation.</a:t>
            </a:r>
            <a:endParaRPr dirty="0" lang="en-US">
              <a:latin typeface="Times New Roman" panose="02020603050405020304" pitchFamily="18" charset="0"/>
              <a:cs typeface="Times New Roman" panose="02020603050405020304" pitchFamily="18" charset="0"/>
            </a:endParaRPr>
          </a:p>
        </p:txBody>
      </p:sp>
      <p:sp>
        <p:nvSpPr>
          <p:cNvPr id="1048634" name="Slide Number Placeholder 3"/>
          <p:cNvSpPr>
            <a:spLocks noGrp="1"/>
          </p:cNvSpPr>
          <p:nvPr>
            <p:ph type="sldNum" sz="quarter" idx="10"/>
          </p:nvPr>
        </p:nvSpPr>
        <p:spPr/>
        <p:txBody>
          <a:bodyPr/>
          <a:p>
            <a:fld id="{C2D3A898-E455-4DD5-A835-B35296831E31}"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04" name=""/>
        <p:cNvGrpSpPr/>
        <p:nvPr/>
      </p:nvGrpSpPr>
      <p:grpSpPr>
        <a:xfrm>
          <a:off x="0" y="0"/>
          <a:ext cx="0" cy="0"/>
          <a:chOff x="0" y="0"/>
          <a:chExt cx="0" cy="0"/>
        </a:xfrm>
      </p:grpSpPr>
      <p:sp>
        <p:nvSpPr>
          <p:cNvPr id="1048690"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dirty="0" lang="en-US"/>
          </a:p>
        </p:txBody>
      </p:sp>
      <p:sp>
        <p:nvSpPr>
          <p:cNvPr id="1048691" name="Subtitle 2"/>
          <p:cNvSpPr>
            <a:spLocks noGrp="1"/>
          </p:cNvSpPr>
          <p:nvPr>
            <p:ph type="subTitle" idx="1"/>
          </p:nvPr>
        </p:nvSpPr>
        <p:spPr>
          <a:xfrm>
            <a:off x="1154955" y="4777380"/>
            <a:ext cx="8825658" cy="861420"/>
          </a:xfrm>
        </p:spPr>
        <p:txBody>
          <a:bodyPr anchor="t"/>
          <a:lstStyle>
            <a:lvl1pPr algn="l" indent="0" marL="0">
              <a:buNone/>
              <a:defRPr cap="all">
                <a:solidFill>
                  <a:schemeClr val="bg2">
                    <a:lumMod val="40000"/>
                    <a:lumOff val="60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692"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693" name="Footer Placeholder 4"/>
          <p:cNvSpPr>
            <a:spLocks noGrp="1"/>
          </p:cNvSpPr>
          <p:nvPr>
            <p:ph type="ftr" sz="quarter" idx="11"/>
          </p:nvPr>
        </p:nvSpPr>
        <p:spPr/>
        <p:txBody>
          <a:bodyPr/>
          <a:p>
            <a:endParaRPr lang="en-US"/>
          </a:p>
        </p:txBody>
      </p:sp>
      <p:sp>
        <p:nvSpPr>
          <p:cNvPr id="1048694"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15" name=""/>
        <p:cNvGrpSpPr/>
        <p:nvPr/>
      </p:nvGrpSpPr>
      <p:grpSpPr>
        <a:xfrm>
          <a:off x="0" y="0"/>
          <a:ext cx="0" cy="0"/>
          <a:chOff x="0" y="0"/>
          <a:chExt cx="0" cy="0"/>
        </a:xfrm>
      </p:grpSpPr>
      <p:sp>
        <p:nvSpPr>
          <p:cNvPr id="1048757" name="Title 1"/>
          <p:cNvSpPr>
            <a:spLocks noGrp="1"/>
          </p:cNvSpPr>
          <p:nvPr>
            <p:ph type="title"/>
          </p:nvPr>
        </p:nvSpPr>
        <p:spPr>
          <a:xfrm>
            <a:off x="1154956" y="4800587"/>
            <a:ext cx="8825657" cy="566738"/>
          </a:xfrm>
        </p:spPr>
        <p:txBody>
          <a:bodyPr anchor="b">
            <a:normAutofit/>
          </a:bodyPr>
          <a:lstStyle>
            <a:lvl1pPr algn="l">
              <a:defRPr b="0" sz="2400"/>
            </a:lvl1pPr>
          </a:lstStyle>
          <a:p>
            <a:r>
              <a:rPr lang="en-US" smtClean="0"/>
              <a:t>Click to edit Master title style</a:t>
            </a:r>
            <a:endParaRPr dirty="0" lang="en-US"/>
          </a:p>
        </p:txBody>
      </p:sp>
      <p:sp>
        <p:nvSpPr>
          <p:cNvPr id="1048758" name="Picture Placeholder 2"/>
          <p:cNvSpPr>
            <a:spLocks noChangeAspect="1" noGrp="1"/>
          </p:cNvSpPr>
          <p:nvPr>
            <p:ph type="pic" idx="1"/>
          </p:nvPr>
        </p:nvSpPr>
        <p:spPr>
          <a:xfrm>
            <a:off x="1154955" y="685800"/>
            <a:ext cx="8825658" cy="3640666"/>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smtClean="0"/>
              <a:t>Click icon to add picture</a:t>
            </a:r>
            <a:endParaRPr dirty="0" lang="en-US"/>
          </a:p>
        </p:txBody>
      </p:sp>
      <p:sp>
        <p:nvSpPr>
          <p:cNvPr id="1048759" name="Text Placeholder 3"/>
          <p:cNvSpPr>
            <a:spLocks noGrp="1"/>
          </p:cNvSpPr>
          <p:nvPr>
            <p:ph type="body" sz="half" idx="2"/>
          </p:nvPr>
        </p:nvSpPr>
        <p:spPr>
          <a:xfrm>
            <a:off x="1154956" y="5367325"/>
            <a:ext cx="8825656" cy="493712"/>
          </a:xfrm>
        </p:spPr>
        <p:txBody>
          <a:bodyPr>
            <a:normAutofit/>
          </a:bodyPr>
          <a:lstStyle>
            <a:lvl1pPr indent="0" marL="0">
              <a:buNone/>
              <a:defRPr sz="12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60" name="Date Placeholder 4"/>
          <p:cNvSpPr>
            <a:spLocks noGrp="1"/>
          </p:cNvSpPr>
          <p:nvPr>
            <p:ph type="dt" sz="half" idx="10"/>
          </p:nvPr>
        </p:nvSpPr>
        <p:spPr/>
        <p:txBody>
          <a:bodyPr/>
          <a:p>
            <a:fld id="{295617F7-BC8A-4B17-A295-4B1237A716D9}" type="datetimeFigureOut">
              <a:rPr lang="en-US" smtClean="0"/>
              <a:t>9/1/2025</a:t>
            </a:fld>
            <a:endParaRPr lang="en-US"/>
          </a:p>
        </p:txBody>
      </p:sp>
      <p:sp>
        <p:nvSpPr>
          <p:cNvPr id="1048761" name="Footer Placeholder 5"/>
          <p:cNvSpPr>
            <a:spLocks noGrp="1"/>
          </p:cNvSpPr>
          <p:nvPr>
            <p:ph type="ftr" sz="quarter" idx="11"/>
          </p:nvPr>
        </p:nvSpPr>
        <p:spPr/>
        <p:txBody>
          <a:bodyPr/>
          <a:p>
            <a:endParaRPr lang="en-US"/>
          </a:p>
        </p:txBody>
      </p:sp>
      <p:sp>
        <p:nvSpPr>
          <p:cNvPr id="1048762" name="Slide Number Placeholder 6"/>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07" name=""/>
        <p:cNvGrpSpPr/>
        <p:nvPr/>
      </p:nvGrpSpPr>
      <p:grpSpPr>
        <a:xfrm>
          <a:off x="0" y="0"/>
          <a:ext cx="0" cy="0"/>
          <a:chOff x="0" y="0"/>
          <a:chExt cx="0" cy="0"/>
        </a:xfrm>
      </p:grpSpPr>
      <p:sp>
        <p:nvSpPr>
          <p:cNvPr id="1048704"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dirty="0" lang="en-US"/>
          </a:p>
        </p:txBody>
      </p:sp>
      <p:sp>
        <p:nvSpPr>
          <p:cNvPr id="1048705" name="Text Placeholder 3"/>
          <p:cNvSpPr>
            <a:spLocks noGrp="1"/>
          </p:cNvSpPr>
          <p:nvPr>
            <p:ph type="body" sz="half" idx="2"/>
          </p:nvPr>
        </p:nvSpPr>
        <p:spPr>
          <a:xfrm>
            <a:off x="1154954" y="3657600"/>
            <a:ext cx="8825659" cy="23622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06"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07" name="Footer Placeholder 4"/>
          <p:cNvSpPr>
            <a:spLocks noGrp="1"/>
          </p:cNvSpPr>
          <p:nvPr>
            <p:ph type="ftr" sz="quarter" idx="11"/>
          </p:nvPr>
        </p:nvSpPr>
        <p:spPr/>
        <p:txBody>
          <a:bodyPr/>
          <a:p>
            <a:endParaRPr lang="en-US"/>
          </a:p>
        </p:txBody>
      </p:sp>
      <p:sp>
        <p:nvSpPr>
          <p:cNvPr id="1048708"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14" name=""/>
        <p:cNvGrpSpPr/>
        <p:nvPr/>
      </p:nvGrpSpPr>
      <p:grpSpPr>
        <a:xfrm>
          <a:off x="0" y="0"/>
          <a:ext cx="0" cy="0"/>
          <a:chOff x="0" y="0"/>
          <a:chExt cx="0" cy="0"/>
        </a:xfrm>
      </p:grpSpPr>
      <p:sp>
        <p:nvSpPr>
          <p:cNvPr id="1048749"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dirty="0" lang="en-US"/>
          </a:p>
        </p:txBody>
      </p:sp>
      <p:sp>
        <p:nvSpPr>
          <p:cNvPr id="1048750" name="Text Placeholder 3"/>
          <p:cNvSpPr>
            <a:spLocks noGrp="1"/>
          </p:cNvSpPr>
          <p:nvPr>
            <p:ph type="body" sz="half" idx="14"/>
          </p:nvPr>
        </p:nvSpPr>
        <p:spPr>
          <a:xfrm>
            <a:off x="1930400" y="3771174"/>
            <a:ext cx="7279649" cy="342174"/>
          </a:xfrm>
        </p:spPr>
        <p:txBody>
          <a:bodyPr anchor="t" bIns="45720" lIns="91440" rIns="91440" rtlCol="0" tIns="45720" vert="horz">
            <a:normAutofit/>
          </a:bodyPr>
          <a:lstStyle>
            <a:lvl1pPr indent="0" marL="0">
              <a:buNone/>
              <a:defRPr b="0" cap="small" dirty="0" sz="1400" i="0" kern="1200" lang="en-US">
                <a:solidFill>
                  <a:schemeClr val="bg2">
                    <a:lumMod val="40000"/>
                    <a:lumOff val="60000"/>
                  </a:schemeClr>
                </a:solidFill>
                <a:latin typeface="+mj-lt"/>
                <a:ea typeface="+mj-ea"/>
                <a:cs typeface="+mj-cs"/>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indent="0" lvl="0" marL="0">
              <a:buNone/>
            </a:pPr>
            <a:r>
              <a:rPr lang="en-US" smtClean="0"/>
              <a:t>Edit Master text styles</a:t>
            </a:r>
          </a:p>
        </p:txBody>
      </p:sp>
      <p:sp>
        <p:nvSpPr>
          <p:cNvPr id="1048751" name="Text Placeholder 3"/>
          <p:cNvSpPr>
            <a:spLocks noGrp="1"/>
          </p:cNvSpPr>
          <p:nvPr>
            <p:ph type="body" sz="half" idx="2"/>
          </p:nvPr>
        </p:nvSpPr>
        <p:spPr>
          <a:xfrm>
            <a:off x="1154954" y="4350657"/>
            <a:ext cx="8825659" cy="1676400"/>
          </a:xfrm>
        </p:spPr>
        <p:txBody>
          <a:bodyPr anchor="ctr">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52"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53" name="Footer Placeholder 4"/>
          <p:cNvSpPr>
            <a:spLocks noGrp="1"/>
          </p:cNvSpPr>
          <p:nvPr>
            <p:ph type="ftr" sz="quarter" idx="11"/>
          </p:nvPr>
        </p:nvSpPr>
        <p:spPr/>
        <p:txBody>
          <a:bodyPr/>
          <a:p>
            <a:endParaRPr lang="en-US"/>
          </a:p>
        </p:txBody>
      </p:sp>
      <p:sp>
        <p:nvSpPr>
          <p:cNvPr id="1048754" name="Slide Number Placeholder 5"/>
          <p:cNvSpPr>
            <a:spLocks noGrp="1"/>
          </p:cNvSpPr>
          <p:nvPr>
            <p:ph type="sldNum" sz="quarter" idx="12"/>
          </p:nvPr>
        </p:nvSpPr>
        <p:spPr/>
        <p:txBody>
          <a:bodyPr/>
          <a:p>
            <a:fld id="{BD030ADA-E8EF-4E7E-B5A0-F8C4E6D6A6D5}" type="slidenum">
              <a:rPr lang="en-US" smtClean="0"/>
              <a:t>‹#›</a:t>
            </a:fld>
            <a:endParaRPr lang="en-US"/>
          </a:p>
        </p:txBody>
      </p:sp>
      <p:sp>
        <p:nvSpPr>
          <p:cNvPr id="1048755" name="TextBox 11"/>
          <p:cNvSpPr txBox="1"/>
          <p:nvPr/>
        </p:nvSpPr>
        <p:spPr>
          <a:xfrm>
            <a:off x="898295" y="971253"/>
            <a:ext cx="801912" cy="1969770"/>
          </a:xfrm>
          <a:prstGeom prst="rect"/>
          <a:noFill/>
        </p:spPr>
        <p:txBody>
          <a:bodyPr rtlCol="0" wrap="square">
            <a:spAutoFit/>
          </a:bodyPr>
          <a:lstStyle>
            <a:defPPr>
              <a:defRPr lang="en-US"/>
            </a:defPPr>
            <a:lvl1pPr algn="r">
              <a:defRPr b="0" sz="12200" i="0">
                <a:solidFill>
                  <a:schemeClr val="bg2">
                    <a:lumMod val="40000"/>
                    <a:lumOff val="60000"/>
                  </a:schemeClr>
                </a:solidFill>
                <a:latin typeface="Arial"/>
                <a:ea typeface="+mj-ea"/>
                <a:cs typeface="+mj-cs"/>
              </a:defRPr>
            </a:lvl1pPr>
          </a:lstStyle>
          <a:p>
            <a:pPr lvl="0"/>
            <a:r>
              <a:rPr dirty="0" lang="en-US"/>
              <a:t>“</a:t>
            </a:r>
          </a:p>
        </p:txBody>
      </p:sp>
      <p:sp>
        <p:nvSpPr>
          <p:cNvPr id="1048756" name="TextBox 14"/>
          <p:cNvSpPr txBox="1"/>
          <p:nvPr/>
        </p:nvSpPr>
        <p:spPr>
          <a:xfrm>
            <a:off x="9330490" y="2613787"/>
            <a:ext cx="801912" cy="1969770"/>
          </a:xfrm>
          <a:prstGeom prst="rect"/>
          <a:noFill/>
        </p:spPr>
        <p:txBody>
          <a:bodyPr rtlCol="0" wrap="square">
            <a:spAutoFit/>
          </a:bodyPr>
          <a:lstStyle>
            <a:defPPr>
              <a:defRPr lang="en-US"/>
            </a:defPPr>
            <a:lvl1pPr algn="r">
              <a:defRPr b="0" sz="12200" i="0">
                <a:solidFill>
                  <a:schemeClr val="bg2">
                    <a:lumMod val="40000"/>
                    <a:lumOff val="60000"/>
                  </a:schemeClr>
                </a:solidFill>
                <a:latin typeface="Arial"/>
                <a:ea typeface="+mj-ea"/>
                <a:cs typeface="+mj-cs"/>
              </a:defRPr>
            </a:lvl1pPr>
          </a:lstStyle>
          <a:p>
            <a:pPr lvl="0"/>
            <a:r>
              <a:rPr dirty="0"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06" name=""/>
        <p:cNvGrpSpPr/>
        <p:nvPr/>
      </p:nvGrpSpPr>
      <p:grpSpPr>
        <a:xfrm>
          <a:off x="0" y="0"/>
          <a:ext cx="0" cy="0"/>
          <a:chOff x="0" y="0"/>
          <a:chExt cx="0" cy="0"/>
        </a:xfrm>
      </p:grpSpPr>
      <p:sp>
        <p:nvSpPr>
          <p:cNvPr id="1048699" name="Title 1"/>
          <p:cNvSpPr>
            <a:spLocks noGrp="1"/>
          </p:cNvSpPr>
          <p:nvPr>
            <p:ph type="title"/>
          </p:nvPr>
        </p:nvSpPr>
        <p:spPr>
          <a:xfrm>
            <a:off x="1154954" y="3124201"/>
            <a:ext cx="8825660" cy="1653180"/>
          </a:xfrm>
        </p:spPr>
        <p:txBody>
          <a:bodyPr anchor="b"/>
          <a:lstStyle>
            <a:lvl1pPr algn="l">
              <a:defRPr b="0" cap="none" sz="4000"/>
            </a:lvl1pPr>
          </a:lstStyle>
          <a:p>
            <a:r>
              <a:rPr lang="en-US" smtClean="0"/>
              <a:t>Click to edit Master title style</a:t>
            </a:r>
            <a:endParaRPr dirty="0" lang="en-US"/>
          </a:p>
        </p:txBody>
      </p:sp>
      <p:sp>
        <p:nvSpPr>
          <p:cNvPr id="1048700" name="Text Placeholder 2"/>
          <p:cNvSpPr>
            <a:spLocks noGrp="1"/>
          </p:cNvSpPr>
          <p:nvPr>
            <p:ph type="body" idx="1"/>
          </p:nvPr>
        </p:nvSpPr>
        <p:spPr>
          <a:xfrm>
            <a:off x="1154954" y="4777381"/>
            <a:ext cx="8825659" cy="860400"/>
          </a:xfrm>
        </p:spPr>
        <p:txBody>
          <a:bodyPr anchor="t"/>
          <a:lstStyle>
            <a:lvl1pPr algn="l" indent="0" marL="0">
              <a:buNone/>
              <a:defRPr cap="none" sz="2000">
                <a:solidFill>
                  <a:schemeClr val="bg2">
                    <a:lumMod val="40000"/>
                    <a:lumOff val="6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Edit Master text styles</a:t>
            </a:r>
          </a:p>
        </p:txBody>
      </p:sp>
      <p:sp>
        <p:nvSpPr>
          <p:cNvPr id="1048701"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02" name="Footer Placeholder 4"/>
          <p:cNvSpPr>
            <a:spLocks noGrp="1"/>
          </p:cNvSpPr>
          <p:nvPr>
            <p:ph type="ftr" sz="quarter" idx="11"/>
          </p:nvPr>
        </p:nvSpPr>
        <p:spPr/>
        <p:txBody>
          <a:bodyPr/>
          <a:p>
            <a:endParaRPr lang="en-US"/>
          </a:p>
        </p:txBody>
      </p:sp>
      <p:sp>
        <p:nvSpPr>
          <p:cNvPr id="1048703"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16" name=""/>
        <p:cNvGrpSpPr/>
        <p:nvPr/>
      </p:nvGrpSpPr>
      <p:grpSpPr>
        <a:xfrm>
          <a:off x="0" y="0"/>
          <a:ext cx="0" cy="0"/>
          <a:chOff x="0" y="0"/>
          <a:chExt cx="0" cy="0"/>
        </a:xfrm>
      </p:grpSpPr>
      <p:sp>
        <p:nvSpPr>
          <p:cNvPr id="1048763" name="Title 1"/>
          <p:cNvSpPr>
            <a:spLocks noGrp="1"/>
          </p:cNvSpPr>
          <p:nvPr>
            <p:ph type="title"/>
          </p:nvPr>
        </p:nvSpPr>
        <p:spPr/>
        <p:txBody>
          <a:bodyPr/>
          <a:lstStyle>
            <a:lvl1pPr>
              <a:defRPr sz="4200"/>
            </a:lvl1pPr>
          </a:lstStyle>
          <a:p>
            <a:r>
              <a:rPr lang="en-US" smtClean="0"/>
              <a:t>Click to edit Master title style</a:t>
            </a:r>
            <a:endParaRPr dirty="0" lang="en-US"/>
          </a:p>
        </p:txBody>
      </p:sp>
      <p:sp>
        <p:nvSpPr>
          <p:cNvPr id="1048764" name="Text Placeholder 2"/>
          <p:cNvSpPr>
            <a:spLocks noGrp="1"/>
          </p:cNvSpPr>
          <p:nvPr>
            <p:ph type="body" idx="1"/>
          </p:nvPr>
        </p:nvSpPr>
        <p:spPr>
          <a:xfrm>
            <a:off x="632947" y="1981200"/>
            <a:ext cx="2946866"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65" name="Text Placeholder 3"/>
          <p:cNvSpPr>
            <a:spLocks noGrp="1"/>
          </p:cNvSpPr>
          <p:nvPr>
            <p:ph type="body" sz="half" idx="15"/>
          </p:nvPr>
        </p:nvSpPr>
        <p:spPr>
          <a:xfrm>
            <a:off x="652463" y="2667000"/>
            <a:ext cx="2927350"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66" name="Text Placeholder 4"/>
          <p:cNvSpPr>
            <a:spLocks noGrp="1"/>
          </p:cNvSpPr>
          <p:nvPr>
            <p:ph type="body" sz="quarter" idx="3"/>
          </p:nvPr>
        </p:nvSpPr>
        <p:spPr>
          <a:xfrm>
            <a:off x="3883659" y="1981200"/>
            <a:ext cx="2936241"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67" name="Text Placeholder 3"/>
          <p:cNvSpPr>
            <a:spLocks noGrp="1"/>
          </p:cNvSpPr>
          <p:nvPr>
            <p:ph type="body" sz="half" idx="16"/>
          </p:nvPr>
        </p:nvSpPr>
        <p:spPr>
          <a:xfrm>
            <a:off x="3873106" y="2667000"/>
            <a:ext cx="2946794"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68" name="Text Placeholder 4"/>
          <p:cNvSpPr>
            <a:spLocks noGrp="1"/>
          </p:cNvSpPr>
          <p:nvPr>
            <p:ph type="body" sz="quarter" idx="13"/>
          </p:nvPr>
        </p:nvSpPr>
        <p:spPr>
          <a:xfrm>
            <a:off x="7124700" y="1981200"/>
            <a:ext cx="2932113"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69" name="Text Placeholder 3"/>
          <p:cNvSpPr>
            <a:spLocks noGrp="1"/>
          </p:cNvSpPr>
          <p:nvPr>
            <p:ph type="body" sz="half" idx="17"/>
          </p:nvPr>
        </p:nvSpPr>
        <p:spPr>
          <a:xfrm>
            <a:off x="7124700" y="2667000"/>
            <a:ext cx="2932113"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cxnSp>
        <p:nvCxnSpPr>
          <p:cNvPr id="3145730" name="Straight Connector 16"/>
          <p:cNvCxnSpPr>
            <a:cxnSpLocks/>
          </p:cNvCxnSpPr>
          <p:nvPr/>
        </p:nvCxnSpPr>
        <p:spPr>
          <a:xfrm>
            <a:off x="3726142" y="2133600"/>
            <a:ext cx="0" cy="3962400"/>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31" name="Straight Connector 17"/>
          <p:cNvCxnSpPr>
            <a:cxnSpLocks/>
          </p:cNvCxnSpPr>
          <p:nvPr/>
        </p:nvCxnSpPr>
        <p:spPr>
          <a:xfrm>
            <a:off x="6962227" y="2133600"/>
            <a:ext cx="0" cy="3966882"/>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70"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71" name="Footer Placeholder 4"/>
          <p:cNvSpPr>
            <a:spLocks noGrp="1"/>
          </p:cNvSpPr>
          <p:nvPr>
            <p:ph type="ftr" sz="quarter" idx="11"/>
          </p:nvPr>
        </p:nvSpPr>
        <p:spPr/>
        <p:txBody>
          <a:bodyPr/>
          <a:p>
            <a:endParaRPr lang="en-US"/>
          </a:p>
        </p:txBody>
      </p:sp>
      <p:sp>
        <p:nvSpPr>
          <p:cNvPr id="1048772"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09" name=""/>
        <p:cNvGrpSpPr/>
        <p:nvPr/>
      </p:nvGrpSpPr>
      <p:grpSpPr>
        <a:xfrm>
          <a:off x="0" y="0"/>
          <a:ext cx="0" cy="0"/>
          <a:chOff x="0" y="0"/>
          <a:chExt cx="0" cy="0"/>
        </a:xfrm>
      </p:grpSpPr>
      <p:sp>
        <p:nvSpPr>
          <p:cNvPr id="1048715" name="Title 1"/>
          <p:cNvSpPr>
            <a:spLocks noGrp="1"/>
          </p:cNvSpPr>
          <p:nvPr>
            <p:ph type="title"/>
          </p:nvPr>
        </p:nvSpPr>
        <p:spPr/>
        <p:txBody>
          <a:bodyPr/>
          <a:lstStyle>
            <a:lvl1pPr>
              <a:defRPr sz="4200"/>
            </a:lvl1pPr>
          </a:lstStyle>
          <a:p>
            <a:r>
              <a:rPr lang="en-US" smtClean="0"/>
              <a:t>Click to edit Master title style</a:t>
            </a:r>
            <a:endParaRPr dirty="0" lang="en-US"/>
          </a:p>
        </p:txBody>
      </p:sp>
      <p:sp>
        <p:nvSpPr>
          <p:cNvPr id="1048716" name="Text Placeholder 2"/>
          <p:cNvSpPr>
            <a:spLocks noGrp="1"/>
          </p:cNvSpPr>
          <p:nvPr>
            <p:ph type="body" idx="1"/>
          </p:nvPr>
        </p:nvSpPr>
        <p:spPr>
          <a:xfrm>
            <a:off x="652463" y="4250949"/>
            <a:ext cx="2940050"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17" name="Picture Placeholder 2"/>
          <p:cNvSpPr>
            <a:spLocks noChangeAspect="1" noGrp="1"/>
          </p:cNvSpPr>
          <p:nvPr>
            <p:ph type="pic" idx="15"/>
          </p:nvPr>
        </p:nvSpPr>
        <p:spPr>
          <a:xfrm>
            <a:off x="652463" y="2209800"/>
            <a:ext cx="2940050"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smtClean="0"/>
              <a:t>Click icon to add picture</a:t>
            </a:r>
            <a:endParaRPr dirty="0" lang="en-US"/>
          </a:p>
        </p:txBody>
      </p:sp>
      <p:sp>
        <p:nvSpPr>
          <p:cNvPr id="1048718" name="Text Placeholder 3"/>
          <p:cNvSpPr>
            <a:spLocks noGrp="1"/>
          </p:cNvSpPr>
          <p:nvPr>
            <p:ph type="body" sz="half" idx="18"/>
          </p:nvPr>
        </p:nvSpPr>
        <p:spPr>
          <a:xfrm>
            <a:off x="652463" y="4827211"/>
            <a:ext cx="2940050"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19" name="Text Placeholder 4"/>
          <p:cNvSpPr>
            <a:spLocks noGrp="1"/>
          </p:cNvSpPr>
          <p:nvPr>
            <p:ph type="body" sz="quarter" idx="3"/>
          </p:nvPr>
        </p:nvSpPr>
        <p:spPr>
          <a:xfrm>
            <a:off x="3889375" y="4250949"/>
            <a:ext cx="2930525"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20" name="Picture Placeholder 2"/>
          <p:cNvSpPr>
            <a:spLocks noChangeAspect="1" noGrp="1"/>
          </p:cNvSpPr>
          <p:nvPr>
            <p:ph type="pic" idx="21"/>
          </p:nvPr>
        </p:nvSpPr>
        <p:spPr>
          <a:xfrm>
            <a:off x="3889374" y="2209800"/>
            <a:ext cx="2930525"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smtClean="0"/>
              <a:t>Click icon to add picture</a:t>
            </a:r>
            <a:endParaRPr dirty="0" lang="en-US"/>
          </a:p>
        </p:txBody>
      </p:sp>
      <p:sp>
        <p:nvSpPr>
          <p:cNvPr id="1048721" name="Text Placeholder 3"/>
          <p:cNvSpPr>
            <a:spLocks noGrp="1"/>
          </p:cNvSpPr>
          <p:nvPr>
            <p:ph type="body" sz="half" idx="19"/>
          </p:nvPr>
        </p:nvSpPr>
        <p:spPr>
          <a:xfrm>
            <a:off x="3888022" y="4827210"/>
            <a:ext cx="2934406"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22" name="Text Placeholder 4"/>
          <p:cNvSpPr>
            <a:spLocks noGrp="1"/>
          </p:cNvSpPr>
          <p:nvPr>
            <p:ph type="body" sz="quarter" idx="13"/>
          </p:nvPr>
        </p:nvSpPr>
        <p:spPr>
          <a:xfrm>
            <a:off x="7124700" y="4250949"/>
            <a:ext cx="2932113"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23" name="Picture Placeholder 2"/>
          <p:cNvSpPr>
            <a:spLocks noChangeAspect="1" noGrp="1"/>
          </p:cNvSpPr>
          <p:nvPr>
            <p:ph type="pic" idx="22"/>
          </p:nvPr>
        </p:nvSpPr>
        <p:spPr>
          <a:xfrm>
            <a:off x="7124699" y="2209800"/>
            <a:ext cx="2932113"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smtClean="0"/>
              <a:t>Click icon to add picture</a:t>
            </a:r>
            <a:endParaRPr dirty="0" lang="en-US"/>
          </a:p>
        </p:txBody>
      </p:sp>
      <p:sp>
        <p:nvSpPr>
          <p:cNvPr id="1048724" name="Text Placeholder 3"/>
          <p:cNvSpPr>
            <a:spLocks noGrp="1"/>
          </p:cNvSpPr>
          <p:nvPr>
            <p:ph type="body" sz="half" idx="20"/>
          </p:nvPr>
        </p:nvSpPr>
        <p:spPr>
          <a:xfrm>
            <a:off x="7124575" y="4827208"/>
            <a:ext cx="2935997"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cxnSp>
        <p:nvCxnSpPr>
          <p:cNvPr id="3145728" name="Straight Connector 18"/>
          <p:cNvCxnSpPr>
            <a:cxnSpLocks/>
          </p:cNvCxnSpPr>
          <p:nvPr/>
        </p:nvCxnSpPr>
        <p:spPr>
          <a:xfrm>
            <a:off x="3726142" y="2133600"/>
            <a:ext cx="0" cy="3962400"/>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3145729" name="Straight Connector 19"/>
          <p:cNvCxnSpPr>
            <a:cxnSpLocks/>
          </p:cNvCxnSpPr>
          <p:nvPr/>
        </p:nvCxnSpPr>
        <p:spPr>
          <a:xfrm>
            <a:off x="6962227" y="2133600"/>
            <a:ext cx="0" cy="3966882"/>
          </a:xfrm>
          <a:prstGeom prst="line"/>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048725"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26" name="Footer Placeholder 4"/>
          <p:cNvSpPr>
            <a:spLocks noGrp="1"/>
          </p:cNvSpPr>
          <p:nvPr>
            <p:ph type="ftr" sz="quarter" idx="11"/>
          </p:nvPr>
        </p:nvSpPr>
        <p:spPr/>
        <p:txBody>
          <a:bodyPr/>
          <a:p>
            <a:endParaRPr lang="en-US"/>
          </a:p>
        </p:txBody>
      </p:sp>
      <p:sp>
        <p:nvSpPr>
          <p:cNvPr id="1048727"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18" name=""/>
        <p:cNvGrpSpPr/>
        <p:nvPr/>
      </p:nvGrpSpPr>
      <p:grpSpPr>
        <a:xfrm>
          <a:off x="0" y="0"/>
          <a:ext cx="0" cy="0"/>
          <a:chOff x="0" y="0"/>
          <a:chExt cx="0" cy="0"/>
        </a:xfrm>
      </p:grpSpPr>
      <p:sp>
        <p:nvSpPr>
          <p:cNvPr id="1048779" name="Title 1"/>
          <p:cNvSpPr>
            <a:spLocks noGrp="1"/>
          </p:cNvSpPr>
          <p:nvPr>
            <p:ph type="title"/>
          </p:nvPr>
        </p:nvSpPr>
        <p:spPr/>
        <p:txBody>
          <a:bodyPr/>
          <a:p>
            <a:r>
              <a:rPr lang="en-US" smtClean="0"/>
              <a:t>Click to edit Master title style</a:t>
            </a:r>
            <a:endParaRPr dirty="0" lang="en-US"/>
          </a:p>
        </p:txBody>
      </p:sp>
      <p:sp>
        <p:nvSpPr>
          <p:cNvPr id="1048780" name="Vertical Text Placeholder 2"/>
          <p:cNvSpPr>
            <a:spLocks noGrp="1"/>
          </p:cNvSpPr>
          <p:nvPr>
            <p:ph type="body" orient="vert" idx="1"/>
          </p:nvPr>
        </p:nvSpPr>
        <p:spPr/>
        <p:txBody>
          <a:bodyPr anchor="t" anchorCtr="0" vert="eaVert"/>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81"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82" name="Footer Placeholder 4"/>
          <p:cNvSpPr>
            <a:spLocks noGrp="1"/>
          </p:cNvSpPr>
          <p:nvPr>
            <p:ph type="ftr" sz="quarter" idx="11"/>
          </p:nvPr>
        </p:nvSpPr>
        <p:spPr/>
        <p:txBody>
          <a:bodyPr/>
          <a:p>
            <a:endParaRPr lang="en-US"/>
          </a:p>
        </p:txBody>
      </p:sp>
      <p:sp>
        <p:nvSpPr>
          <p:cNvPr id="1048783"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3" name=""/>
        <p:cNvGrpSpPr/>
        <p:nvPr/>
      </p:nvGrpSpPr>
      <p:grpSpPr>
        <a:xfrm>
          <a:off x="0" y="0"/>
          <a:ext cx="0" cy="0"/>
          <a:chOff x="0" y="0"/>
          <a:chExt cx="0" cy="0"/>
        </a:xfrm>
      </p:grpSpPr>
      <p:sp>
        <p:nvSpPr>
          <p:cNvPr id="1048744" name="Vertical Title 1"/>
          <p:cNvSpPr>
            <a:spLocks noGrp="1"/>
          </p:cNvSpPr>
          <p:nvPr>
            <p:ph type="title" orient="vert"/>
          </p:nvPr>
        </p:nvSpPr>
        <p:spPr>
          <a:xfrm>
            <a:off x="8304212" y="430213"/>
            <a:ext cx="1752601" cy="5826125"/>
          </a:xfrm>
        </p:spPr>
        <p:txBody>
          <a:bodyPr anchor="b" anchorCtr="0" vert="eaVert"/>
          <a:p>
            <a:r>
              <a:rPr lang="en-US" smtClean="0"/>
              <a:t>Click to edit Master title style</a:t>
            </a:r>
            <a:endParaRPr dirty="0" lang="en-US"/>
          </a:p>
        </p:txBody>
      </p:sp>
      <p:sp>
        <p:nvSpPr>
          <p:cNvPr id="1048745" name="Vertical Text Placeholder 2"/>
          <p:cNvSpPr>
            <a:spLocks noGrp="1"/>
          </p:cNvSpPr>
          <p:nvPr>
            <p:ph type="body" orient="vert" idx="1"/>
          </p:nvPr>
        </p:nvSpPr>
        <p:spPr>
          <a:xfrm>
            <a:off x="652463" y="887414"/>
            <a:ext cx="7423149" cy="5368924"/>
          </a:xfrm>
        </p:spPr>
        <p:txBody>
          <a:bodyPr vert="eaVert"/>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46"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47" name="Footer Placeholder 4"/>
          <p:cNvSpPr>
            <a:spLocks noGrp="1"/>
          </p:cNvSpPr>
          <p:nvPr>
            <p:ph type="ftr" sz="quarter" idx="11"/>
          </p:nvPr>
        </p:nvSpPr>
        <p:spPr/>
        <p:txBody>
          <a:bodyPr/>
          <a:p>
            <a:endParaRPr lang="en-US"/>
          </a:p>
        </p:txBody>
      </p:sp>
      <p:sp>
        <p:nvSpPr>
          <p:cNvPr id="1048748"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2" name=""/>
        <p:cNvGrpSpPr/>
        <p:nvPr/>
      </p:nvGrpSpPr>
      <p:grpSpPr>
        <a:xfrm>
          <a:off x="0" y="0"/>
          <a:ext cx="0" cy="0"/>
          <a:chOff x="0" y="0"/>
          <a:chExt cx="0" cy="0"/>
        </a:xfrm>
      </p:grpSpPr>
      <p:sp>
        <p:nvSpPr>
          <p:cNvPr id="1048640" name="Title 1"/>
          <p:cNvSpPr>
            <a:spLocks noGrp="1"/>
          </p:cNvSpPr>
          <p:nvPr>
            <p:ph type="title"/>
          </p:nvPr>
        </p:nvSpPr>
        <p:spPr/>
        <p:txBody>
          <a:bodyPr/>
          <a:p>
            <a:r>
              <a:rPr lang="en-US" smtClean="0"/>
              <a:t>Click to edit Master title style</a:t>
            </a:r>
            <a:endParaRPr dirty="0" lang="en-US"/>
          </a:p>
        </p:txBody>
      </p:sp>
      <p:sp>
        <p:nvSpPr>
          <p:cNvPr id="1048641" name="Content Placeholder 2"/>
          <p:cNvSpPr>
            <a:spLocks noGrp="1"/>
          </p:cNvSpPr>
          <p:nvPr>
            <p:ph idx="1"/>
          </p:nvPr>
        </p:nvSpPr>
        <p:spPr/>
        <p:txBody>
          <a:bodyPr/>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42"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643" name="Footer Placeholder 4"/>
          <p:cNvSpPr>
            <a:spLocks noGrp="1"/>
          </p:cNvSpPr>
          <p:nvPr>
            <p:ph type="ftr" sz="quarter" idx="11"/>
          </p:nvPr>
        </p:nvSpPr>
        <p:spPr/>
        <p:txBody>
          <a:bodyPr/>
          <a:p>
            <a:endParaRPr lang="en-US"/>
          </a:p>
        </p:txBody>
      </p:sp>
      <p:sp>
        <p:nvSpPr>
          <p:cNvPr id="1048644"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10" name=""/>
        <p:cNvGrpSpPr/>
        <p:nvPr/>
      </p:nvGrpSpPr>
      <p:grpSpPr>
        <a:xfrm>
          <a:off x="0" y="0"/>
          <a:ext cx="0" cy="0"/>
          <a:chOff x="0" y="0"/>
          <a:chExt cx="0" cy="0"/>
        </a:xfrm>
      </p:grpSpPr>
      <p:sp>
        <p:nvSpPr>
          <p:cNvPr id="1048728" name="Title 1"/>
          <p:cNvSpPr>
            <a:spLocks noGrp="1"/>
          </p:cNvSpPr>
          <p:nvPr>
            <p:ph type="title"/>
          </p:nvPr>
        </p:nvSpPr>
        <p:spPr>
          <a:xfrm>
            <a:off x="1154956" y="2861733"/>
            <a:ext cx="8825657" cy="1915647"/>
          </a:xfrm>
        </p:spPr>
        <p:txBody>
          <a:bodyPr anchor="b"/>
          <a:lstStyle>
            <a:lvl1pPr algn="l">
              <a:defRPr b="0" cap="none" sz="4000"/>
            </a:lvl1pPr>
          </a:lstStyle>
          <a:p>
            <a:r>
              <a:rPr lang="en-US" smtClean="0"/>
              <a:t>Click to edit Master title style</a:t>
            </a:r>
            <a:endParaRPr dirty="0" lang="en-US"/>
          </a:p>
        </p:txBody>
      </p:sp>
      <p:sp>
        <p:nvSpPr>
          <p:cNvPr id="1048729" name="Text Placeholder 2"/>
          <p:cNvSpPr>
            <a:spLocks noGrp="1"/>
          </p:cNvSpPr>
          <p:nvPr>
            <p:ph type="body" idx="1"/>
          </p:nvPr>
        </p:nvSpPr>
        <p:spPr>
          <a:xfrm>
            <a:off x="1154955" y="4777381"/>
            <a:ext cx="8825658" cy="860400"/>
          </a:xfrm>
        </p:spPr>
        <p:txBody>
          <a:bodyPr anchor="t"/>
          <a:lstStyle>
            <a:lvl1pPr algn="l" indent="0" marL="0">
              <a:buNone/>
              <a:defRPr cap="all" sz="2000">
                <a:solidFill>
                  <a:schemeClr val="bg2">
                    <a:lumMod val="40000"/>
                    <a:lumOff val="60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Edit Master text styles</a:t>
            </a:r>
          </a:p>
        </p:txBody>
      </p:sp>
      <p:sp>
        <p:nvSpPr>
          <p:cNvPr id="1048730" name="Date Placeholder 3"/>
          <p:cNvSpPr>
            <a:spLocks noGrp="1"/>
          </p:cNvSpPr>
          <p:nvPr>
            <p:ph type="dt" sz="half" idx="10"/>
          </p:nvPr>
        </p:nvSpPr>
        <p:spPr/>
        <p:txBody>
          <a:bodyPr/>
          <a:p>
            <a:fld id="{295617F7-BC8A-4B17-A295-4B1237A716D9}" type="datetimeFigureOut">
              <a:rPr lang="en-US" smtClean="0"/>
              <a:t>9/1/2025</a:t>
            </a:fld>
            <a:endParaRPr lang="en-US"/>
          </a:p>
        </p:txBody>
      </p:sp>
      <p:sp>
        <p:nvSpPr>
          <p:cNvPr id="1048731" name="Footer Placeholder 4"/>
          <p:cNvSpPr>
            <a:spLocks noGrp="1"/>
          </p:cNvSpPr>
          <p:nvPr>
            <p:ph type="ftr" sz="quarter" idx="11"/>
          </p:nvPr>
        </p:nvSpPr>
        <p:spPr/>
        <p:txBody>
          <a:bodyPr/>
          <a:p>
            <a:endParaRPr lang="en-US"/>
          </a:p>
        </p:txBody>
      </p:sp>
      <p:sp>
        <p:nvSpPr>
          <p:cNvPr id="1048732" name="Slide Number Placeholder 5"/>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0" name=""/>
        <p:cNvGrpSpPr/>
        <p:nvPr/>
      </p:nvGrpSpPr>
      <p:grpSpPr>
        <a:xfrm>
          <a:off x="0" y="0"/>
          <a:ext cx="0" cy="0"/>
          <a:chOff x="0" y="0"/>
          <a:chExt cx="0" cy="0"/>
        </a:xfrm>
      </p:grpSpPr>
      <p:sp>
        <p:nvSpPr>
          <p:cNvPr id="1048583" name="Title 1"/>
          <p:cNvSpPr>
            <a:spLocks noGrp="1"/>
          </p:cNvSpPr>
          <p:nvPr>
            <p:ph type="title"/>
          </p:nvPr>
        </p:nvSpPr>
        <p:spPr/>
        <p:txBody>
          <a:bodyPr/>
          <a:p>
            <a:r>
              <a:rPr lang="en-US" smtClean="0"/>
              <a:t>Click to edit Master title style</a:t>
            </a:r>
            <a:endParaRPr dirty="0" lang="en-US"/>
          </a:p>
        </p:txBody>
      </p:sp>
      <p:sp>
        <p:nvSpPr>
          <p:cNvPr id="1048584"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585"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586" name="Date Placeholder 4"/>
          <p:cNvSpPr>
            <a:spLocks noGrp="1"/>
          </p:cNvSpPr>
          <p:nvPr>
            <p:ph type="dt" sz="half" idx="10"/>
          </p:nvPr>
        </p:nvSpPr>
        <p:spPr/>
        <p:txBody>
          <a:bodyPr/>
          <a:p>
            <a:fld id="{295617F7-BC8A-4B17-A295-4B1237A716D9}" type="datetimeFigureOut">
              <a:rPr lang="en-US" smtClean="0"/>
              <a:t>9/1/2025</a:t>
            </a:fld>
            <a:endParaRPr lang="en-US"/>
          </a:p>
        </p:txBody>
      </p:sp>
      <p:sp>
        <p:nvSpPr>
          <p:cNvPr id="1048587" name="Footer Placeholder 5"/>
          <p:cNvSpPr>
            <a:spLocks noGrp="1"/>
          </p:cNvSpPr>
          <p:nvPr>
            <p:ph type="ftr" sz="quarter" idx="11"/>
          </p:nvPr>
        </p:nvSpPr>
        <p:spPr/>
        <p:txBody>
          <a:bodyPr/>
          <a:p>
            <a:endParaRPr lang="en-US"/>
          </a:p>
        </p:txBody>
      </p:sp>
      <p:sp>
        <p:nvSpPr>
          <p:cNvPr id="1048588" name="Slide Number Placeholder 6"/>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1" name=""/>
        <p:cNvGrpSpPr/>
        <p:nvPr/>
      </p:nvGrpSpPr>
      <p:grpSpPr>
        <a:xfrm>
          <a:off x="0" y="0"/>
          <a:ext cx="0" cy="0"/>
          <a:chOff x="0" y="0"/>
          <a:chExt cx="0" cy="0"/>
        </a:xfrm>
      </p:grpSpPr>
      <p:sp>
        <p:nvSpPr>
          <p:cNvPr id="1048733" name="Title 1"/>
          <p:cNvSpPr>
            <a:spLocks noGrp="1"/>
          </p:cNvSpPr>
          <p:nvPr>
            <p:ph type="title"/>
          </p:nvPr>
        </p:nvSpPr>
        <p:spPr/>
        <p:txBody>
          <a:bodyPr/>
          <a:p>
            <a:r>
              <a:rPr lang="en-US" smtClean="0"/>
              <a:t>Click to edit Master title style</a:t>
            </a:r>
            <a:endParaRPr dirty="0" lang="en-US"/>
          </a:p>
        </p:txBody>
      </p:sp>
      <p:sp>
        <p:nvSpPr>
          <p:cNvPr id="1048734" name="Text Placeholder 2"/>
          <p:cNvSpPr>
            <a:spLocks noGrp="1"/>
          </p:cNvSpPr>
          <p:nvPr>
            <p:ph type="body" idx="1"/>
          </p:nvPr>
        </p:nvSpPr>
        <p:spPr>
          <a:xfrm>
            <a:off x="1103313" y="1905000"/>
            <a:ext cx="4396338"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35"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36" name="Text Placeholder 4"/>
          <p:cNvSpPr>
            <a:spLocks noGrp="1"/>
          </p:cNvSpPr>
          <p:nvPr>
            <p:ph type="body" sz="quarter" idx="3"/>
          </p:nvPr>
        </p:nvSpPr>
        <p:spPr>
          <a:xfrm>
            <a:off x="5654495" y="1905000"/>
            <a:ext cx="4396339" cy="576262"/>
          </a:xfrm>
        </p:spPr>
        <p:txBody>
          <a:bodyPr anchor="b">
            <a:noAutofit/>
          </a:bodyPr>
          <a:lstStyle>
            <a:lvl1pPr indent="0" marL="0">
              <a:buNone/>
              <a:defRPr b="0" sz="2400">
                <a:solidFill>
                  <a:schemeClr val="bg2">
                    <a:lumMod val="40000"/>
                    <a:lumOff val="60000"/>
                  </a:schemeClr>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Edit Master text styles</a:t>
            </a:r>
          </a:p>
        </p:txBody>
      </p:sp>
      <p:sp>
        <p:nvSpPr>
          <p:cNvPr id="1048737"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38" name="Date Placeholder 6"/>
          <p:cNvSpPr>
            <a:spLocks noGrp="1"/>
          </p:cNvSpPr>
          <p:nvPr>
            <p:ph type="dt" sz="half" idx="10"/>
          </p:nvPr>
        </p:nvSpPr>
        <p:spPr/>
        <p:txBody>
          <a:bodyPr/>
          <a:p>
            <a:fld id="{295617F7-BC8A-4B17-A295-4B1237A716D9}" type="datetimeFigureOut">
              <a:rPr lang="en-US" smtClean="0"/>
              <a:t>9/1/2025</a:t>
            </a:fld>
            <a:endParaRPr lang="en-US"/>
          </a:p>
        </p:txBody>
      </p:sp>
      <p:sp>
        <p:nvSpPr>
          <p:cNvPr id="1048739" name="Footer Placeholder 7"/>
          <p:cNvSpPr>
            <a:spLocks noGrp="1"/>
          </p:cNvSpPr>
          <p:nvPr>
            <p:ph type="ftr" sz="quarter" idx="11"/>
          </p:nvPr>
        </p:nvSpPr>
        <p:spPr/>
        <p:txBody>
          <a:bodyPr/>
          <a:p>
            <a:endParaRPr lang="en-US"/>
          </a:p>
        </p:txBody>
      </p:sp>
      <p:sp>
        <p:nvSpPr>
          <p:cNvPr id="1048740" name="Slide Number Placeholder 8"/>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5" name=""/>
        <p:cNvGrpSpPr/>
        <p:nvPr/>
      </p:nvGrpSpPr>
      <p:grpSpPr>
        <a:xfrm>
          <a:off x="0" y="0"/>
          <a:ext cx="0" cy="0"/>
          <a:chOff x="0" y="0"/>
          <a:chExt cx="0" cy="0"/>
        </a:xfrm>
      </p:grpSpPr>
      <p:sp>
        <p:nvSpPr>
          <p:cNvPr id="1048695" name="Title 1"/>
          <p:cNvSpPr>
            <a:spLocks noGrp="1"/>
          </p:cNvSpPr>
          <p:nvPr>
            <p:ph type="title"/>
          </p:nvPr>
        </p:nvSpPr>
        <p:spPr/>
        <p:txBody>
          <a:bodyPr/>
          <a:p>
            <a:r>
              <a:rPr lang="en-US" smtClean="0"/>
              <a:t>Click to edit Master title style</a:t>
            </a:r>
            <a:endParaRPr dirty="0" lang="en-US"/>
          </a:p>
        </p:txBody>
      </p:sp>
      <p:sp>
        <p:nvSpPr>
          <p:cNvPr id="1048696" name="Date Placeholder 2"/>
          <p:cNvSpPr>
            <a:spLocks noGrp="1"/>
          </p:cNvSpPr>
          <p:nvPr>
            <p:ph type="dt" sz="half" idx="10"/>
          </p:nvPr>
        </p:nvSpPr>
        <p:spPr/>
        <p:txBody>
          <a:bodyPr/>
          <a:p>
            <a:fld id="{295617F7-BC8A-4B17-A295-4B1237A716D9}" type="datetimeFigureOut">
              <a:rPr lang="en-US" smtClean="0"/>
              <a:t>9/1/2025</a:t>
            </a:fld>
            <a:endParaRPr lang="en-US"/>
          </a:p>
        </p:txBody>
      </p:sp>
      <p:sp>
        <p:nvSpPr>
          <p:cNvPr id="1048697" name="Footer Placeholder 3"/>
          <p:cNvSpPr>
            <a:spLocks noGrp="1"/>
          </p:cNvSpPr>
          <p:nvPr>
            <p:ph type="ftr" sz="quarter" idx="11"/>
          </p:nvPr>
        </p:nvSpPr>
        <p:spPr/>
        <p:txBody>
          <a:bodyPr/>
          <a:p>
            <a:endParaRPr lang="en-US"/>
          </a:p>
        </p:txBody>
      </p:sp>
      <p:sp>
        <p:nvSpPr>
          <p:cNvPr id="1048698" name="Slide Number Placeholder 4"/>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12" name=""/>
        <p:cNvGrpSpPr/>
        <p:nvPr/>
      </p:nvGrpSpPr>
      <p:grpSpPr>
        <a:xfrm>
          <a:off x="0" y="0"/>
          <a:ext cx="0" cy="0"/>
          <a:chOff x="0" y="0"/>
          <a:chExt cx="0" cy="0"/>
        </a:xfrm>
      </p:grpSpPr>
      <p:sp>
        <p:nvSpPr>
          <p:cNvPr id="1048741" name="Date Placeholder 1"/>
          <p:cNvSpPr>
            <a:spLocks noGrp="1"/>
          </p:cNvSpPr>
          <p:nvPr>
            <p:ph type="dt" sz="half" idx="10"/>
          </p:nvPr>
        </p:nvSpPr>
        <p:spPr/>
        <p:txBody>
          <a:bodyPr/>
          <a:p>
            <a:fld id="{295617F7-BC8A-4B17-A295-4B1237A716D9}" type="datetimeFigureOut">
              <a:rPr lang="en-US" smtClean="0"/>
              <a:t>9/1/2025</a:t>
            </a:fld>
            <a:endParaRPr lang="en-US"/>
          </a:p>
        </p:txBody>
      </p:sp>
      <p:sp>
        <p:nvSpPr>
          <p:cNvPr id="1048742" name="Footer Placeholder 2"/>
          <p:cNvSpPr>
            <a:spLocks noGrp="1"/>
          </p:cNvSpPr>
          <p:nvPr>
            <p:ph type="ftr" sz="quarter" idx="11"/>
          </p:nvPr>
        </p:nvSpPr>
        <p:spPr/>
        <p:txBody>
          <a:bodyPr/>
          <a:p>
            <a:endParaRPr lang="en-US"/>
          </a:p>
        </p:txBody>
      </p:sp>
      <p:sp>
        <p:nvSpPr>
          <p:cNvPr id="1048743" name="Slide Number Placeholder 3"/>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7" name=""/>
        <p:cNvGrpSpPr/>
        <p:nvPr/>
      </p:nvGrpSpPr>
      <p:grpSpPr>
        <a:xfrm>
          <a:off x="0" y="0"/>
          <a:ext cx="0" cy="0"/>
          <a:chOff x="0" y="0"/>
          <a:chExt cx="0" cy="0"/>
        </a:xfrm>
      </p:grpSpPr>
      <p:sp>
        <p:nvSpPr>
          <p:cNvPr id="1048773" name="Title 1"/>
          <p:cNvSpPr>
            <a:spLocks noGrp="1"/>
          </p:cNvSpPr>
          <p:nvPr>
            <p:ph type="title"/>
          </p:nvPr>
        </p:nvSpPr>
        <p:spPr>
          <a:xfrm>
            <a:off x="1154953" y="1447800"/>
            <a:ext cx="3401064" cy="1447800"/>
          </a:xfrm>
        </p:spPr>
        <p:txBody>
          <a:bodyPr anchor="b"/>
          <a:lstStyle>
            <a:lvl1pPr algn="l">
              <a:defRPr b="0" sz="2400"/>
            </a:lvl1pPr>
          </a:lstStyle>
          <a:p>
            <a:r>
              <a:rPr lang="en-US" smtClean="0"/>
              <a:t>Click to edit Master title style</a:t>
            </a:r>
            <a:endParaRPr dirty="0" lang="en-US"/>
          </a:p>
        </p:txBody>
      </p:sp>
      <p:sp>
        <p:nvSpPr>
          <p:cNvPr id="1048774"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75" name="Text Placeholder 3"/>
          <p:cNvSpPr>
            <a:spLocks noGrp="1"/>
          </p:cNvSpPr>
          <p:nvPr>
            <p:ph type="body" sz="half" idx="2"/>
          </p:nvPr>
        </p:nvSpPr>
        <p:spPr>
          <a:xfrm>
            <a:off x="1154953" y="3129280"/>
            <a:ext cx="3401063" cy="2895599"/>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76" name="Date Placeholder 4"/>
          <p:cNvSpPr>
            <a:spLocks noGrp="1"/>
          </p:cNvSpPr>
          <p:nvPr>
            <p:ph type="dt" sz="half" idx="10"/>
          </p:nvPr>
        </p:nvSpPr>
        <p:spPr/>
        <p:txBody>
          <a:bodyPr/>
          <a:p>
            <a:fld id="{295617F7-BC8A-4B17-A295-4B1237A716D9}" type="datetimeFigureOut">
              <a:rPr lang="en-US" smtClean="0"/>
              <a:t>9/1/2025</a:t>
            </a:fld>
            <a:endParaRPr lang="en-US"/>
          </a:p>
        </p:txBody>
      </p:sp>
      <p:sp>
        <p:nvSpPr>
          <p:cNvPr id="1048777" name="Footer Placeholder 5"/>
          <p:cNvSpPr>
            <a:spLocks noGrp="1"/>
          </p:cNvSpPr>
          <p:nvPr>
            <p:ph type="ftr" sz="quarter" idx="11"/>
          </p:nvPr>
        </p:nvSpPr>
        <p:spPr/>
        <p:txBody>
          <a:bodyPr/>
          <a:p>
            <a:endParaRPr lang="en-US"/>
          </a:p>
        </p:txBody>
      </p:sp>
      <p:sp>
        <p:nvSpPr>
          <p:cNvPr id="1048778" name="Slide Number Placeholder 6"/>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8" name=""/>
        <p:cNvGrpSpPr/>
        <p:nvPr/>
      </p:nvGrpSpPr>
      <p:grpSpPr>
        <a:xfrm>
          <a:off x="0" y="0"/>
          <a:ext cx="0" cy="0"/>
          <a:chOff x="0" y="0"/>
          <a:chExt cx="0" cy="0"/>
        </a:xfrm>
      </p:grpSpPr>
      <p:sp>
        <p:nvSpPr>
          <p:cNvPr id="1048709" name="Title 1"/>
          <p:cNvSpPr>
            <a:spLocks noGrp="1"/>
          </p:cNvSpPr>
          <p:nvPr>
            <p:ph type="title"/>
          </p:nvPr>
        </p:nvSpPr>
        <p:spPr>
          <a:xfrm>
            <a:off x="1153907" y="1854192"/>
            <a:ext cx="5092906" cy="1574808"/>
          </a:xfrm>
        </p:spPr>
        <p:txBody>
          <a:bodyPr anchor="b">
            <a:normAutofit/>
          </a:bodyPr>
          <a:lstStyle>
            <a:lvl1pPr algn="l">
              <a:defRPr b="0" sz="3600"/>
            </a:lvl1pPr>
          </a:lstStyle>
          <a:p>
            <a:r>
              <a:rPr lang="en-US" smtClean="0"/>
              <a:t>Click to edit Master title style</a:t>
            </a:r>
            <a:endParaRPr dirty="0" lang="en-US"/>
          </a:p>
        </p:txBody>
      </p:sp>
      <p:sp>
        <p:nvSpPr>
          <p:cNvPr id="1048710" name="Picture Placeholder 2"/>
          <p:cNvSpPr>
            <a:spLocks noChangeAspect="1" noGrp="1"/>
          </p:cNvSpPr>
          <p:nvPr>
            <p:ph type="pic" idx="1"/>
          </p:nvPr>
        </p:nvSpPr>
        <p:spPr>
          <a:xfrm>
            <a:off x="6949546" y="1143000"/>
            <a:ext cx="3200400" cy="4572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smtClean="0"/>
              <a:t>Click icon to add picture</a:t>
            </a:r>
            <a:endParaRPr dirty="0" lang="en-US"/>
          </a:p>
        </p:txBody>
      </p:sp>
      <p:sp>
        <p:nvSpPr>
          <p:cNvPr id="1048711" name="Text Placeholder 3"/>
          <p:cNvSpPr>
            <a:spLocks noGrp="1"/>
          </p:cNvSpPr>
          <p:nvPr>
            <p:ph type="body" sz="half" idx="2"/>
          </p:nvPr>
        </p:nvSpPr>
        <p:spPr>
          <a:xfrm>
            <a:off x="1154954" y="3657600"/>
            <a:ext cx="5084979" cy="1371600"/>
          </a:xfrm>
        </p:spPr>
        <p:txBody>
          <a:bodyPr>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Edit Master text styles</a:t>
            </a:r>
          </a:p>
        </p:txBody>
      </p:sp>
      <p:sp>
        <p:nvSpPr>
          <p:cNvPr id="1048712" name="Date Placeholder 4"/>
          <p:cNvSpPr>
            <a:spLocks noGrp="1"/>
          </p:cNvSpPr>
          <p:nvPr>
            <p:ph type="dt" sz="half" idx="10"/>
          </p:nvPr>
        </p:nvSpPr>
        <p:spPr/>
        <p:txBody>
          <a:bodyPr/>
          <a:p>
            <a:fld id="{295617F7-BC8A-4B17-A295-4B1237A716D9}" type="datetimeFigureOut">
              <a:rPr lang="en-US" smtClean="0"/>
              <a:t>9/1/2025</a:t>
            </a:fld>
            <a:endParaRPr lang="en-US"/>
          </a:p>
        </p:txBody>
      </p:sp>
      <p:sp>
        <p:nvSpPr>
          <p:cNvPr id="1048713" name="Footer Placeholder 5"/>
          <p:cNvSpPr>
            <a:spLocks noGrp="1"/>
          </p:cNvSpPr>
          <p:nvPr>
            <p:ph type="ftr" sz="quarter" idx="11"/>
          </p:nvPr>
        </p:nvSpPr>
        <p:spPr/>
        <p:txBody>
          <a:bodyPr/>
          <a:p>
            <a:endParaRPr lang="en-US"/>
          </a:p>
        </p:txBody>
      </p:sp>
      <p:sp>
        <p:nvSpPr>
          <p:cNvPr id="1048714" name="Slide Number Placeholder 6"/>
          <p:cNvSpPr>
            <a:spLocks noGrp="1"/>
          </p:cNvSpPr>
          <p:nvPr>
            <p:ph type="sldNum" sz="quarter" idx="12"/>
          </p:nvPr>
        </p:nvSpPr>
        <p:spPr/>
        <p:txBody>
          <a:bodyPr/>
          <a:p>
            <a:fld id="{BD030ADA-E8EF-4E7E-B5A0-F8C4E6D6A6D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image" Target="../media/image1.png"/><Relationship Id="rId19" Type="http://schemas.openxmlformats.org/officeDocument/2006/relationships/image" Target="../media/image2.png"/><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2" name=""/>
        <p:cNvGrpSpPr/>
        <p:nvPr/>
      </p:nvGrpSpPr>
      <p:grpSpPr>
        <a:xfrm>
          <a:off x="0" y="0"/>
          <a:ext cx="0" cy="0"/>
          <a:chOff x="0" y="0"/>
          <a:chExt cx="0" cy="0"/>
        </a:xfrm>
      </p:grpSpPr>
      <p:pic>
        <p:nvPicPr>
          <p:cNvPr id="2097152" name="Picture 7"/>
          <p:cNvPicPr>
            <a:picLocks noChangeAspect="1"/>
          </p:cNvPicPr>
          <p:nvPr/>
        </p:nvPicPr>
        <p:blipFill rotWithShape="1">
          <a:blip xmlns:r="http://schemas.openxmlformats.org/officeDocument/2006/relationships" r:embed="rId18"/>
          <a:srcRect l="3613"/>
          <a:stretch>
            <a:fillRect/>
          </a:stretch>
        </p:blipFill>
        <p:spPr>
          <a:xfrm>
            <a:off x="0" y="2669685"/>
            <a:ext cx="4037012" cy="4188315"/>
          </a:xfrm>
          <a:prstGeom prst="rect"/>
        </p:spPr>
      </p:pic>
      <p:pic>
        <p:nvPicPr>
          <p:cNvPr id="2097153" name="Picture 6"/>
          <p:cNvPicPr>
            <a:picLocks noChangeAspect="1"/>
          </p:cNvPicPr>
          <p:nvPr/>
        </p:nvPicPr>
        <p:blipFill rotWithShape="1">
          <a:blip xmlns:r="http://schemas.openxmlformats.org/officeDocument/2006/relationships" r:embed="rId19"/>
          <a:srcRect l="35640"/>
          <a:stretch>
            <a:fillRect/>
          </a:stretch>
        </p:blipFill>
        <p:spPr>
          <a:xfrm>
            <a:off x="0" y="2892347"/>
            <a:ext cx="1522412" cy="2365453"/>
          </a:xfrm>
          <a:prstGeom prst="rect"/>
        </p:spPr>
      </p:pic>
      <p:sp>
        <p:nvSpPr>
          <p:cNvPr id="1048576" name="Oval 15"/>
          <p:cNvSpPr/>
          <p:nvPr/>
        </p:nvSpPr>
        <p:spPr>
          <a:xfrm>
            <a:off x="8609012" y="1676400"/>
            <a:ext cx="2819400" cy="2819400"/>
          </a:xfrm>
          <a:prstGeom prst="ellipse"/>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sp>
      <p:pic>
        <p:nvPicPr>
          <p:cNvPr id="2097154" name="Picture 8"/>
          <p:cNvPicPr>
            <a:picLocks noChangeAspect="1"/>
          </p:cNvPicPr>
          <p:nvPr/>
        </p:nvPicPr>
        <p:blipFill rotWithShape="1">
          <a:blip xmlns:r="http://schemas.openxmlformats.org/officeDocument/2006/relationships" r:embed="rId20"/>
          <a:srcRect t="28813"/>
          <a:stretch>
            <a:fillRect/>
          </a:stretch>
        </p:blipFill>
        <p:spPr>
          <a:xfrm>
            <a:off x="7999412" y="0"/>
            <a:ext cx="1603387" cy="1141407"/>
          </a:xfrm>
          <a:prstGeom prst="rect"/>
        </p:spPr>
      </p:pic>
      <p:pic>
        <p:nvPicPr>
          <p:cNvPr id="2097155" name="Picture 9"/>
          <p:cNvPicPr>
            <a:picLocks noChangeAspect="1"/>
          </p:cNvPicPr>
          <p:nvPr/>
        </p:nvPicPr>
        <p:blipFill rotWithShape="1">
          <a:blip xmlns:r="http://schemas.openxmlformats.org/officeDocument/2006/relationships" r:embed="rId21"/>
          <a:srcRect b="23320"/>
          <a:stretch>
            <a:fillRect/>
          </a:stretch>
        </p:blipFill>
        <p:spPr>
          <a:xfrm>
            <a:off x="8605878" y="6096000"/>
            <a:ext cx="993734" cy="762000"/>
          </a:xfrm>
          <a:prstGeom prst="rect"/>
        </p:spPr>
      </p:pic>
      <p:sp>
        <p:nvSpPr>
          <p:cNvPr id="1048577" name="Rectangle 13"/>
          <p:cNvSpPr/>
          <p:nvPr/>
        </p:nvSpPr>
        <p:spPr>
          <a:xfrm>
            <a:off x="10437812" y="0"/>
            <a:ext cx="685800" cy="1143000"/>
          </a:xfrm>
          <a:prstGeom prst="rect"/>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8578" name="Title Placeholder 1"/>
          <p:cNvSpPr>
            <a:spLocks noGrp="1"/>
          </p:cNvSpPr>
          <p:nvPr>
            <p:ph type="title"/>
          </p:nvPr>
        </p:nvSpPr>
        <p:spPr>
          <a:xfrm>
            <a:off x="646111" y="452718"/>
            <a:ext cx="9404723" cy="1400530"/>
          </a:xfrm>
          <a:prstGeom prst="rect"/>
        </p:spPr>
        <p:txBody>
          <a:bodyPr anchor="t" bIns="45720" lIns="91440" rIns="91440" rtlCol="0" tIns="45720" vert="horz">
            <a:noAutofit/>
          </a:bodyPr>
          <a:p>
            <a:r>
              <a:rPr lang="en-US" smtClean="0"/>
              <a:t>Click to edit Master title style</a:t>
            </a:r>
            <a:endParaRPr dirty="0" lang="en-US"/>
          </a:p>
        </p:txBody>
      </p:sp>
      <p:sp>
        <p:nvSpPr>
          <p:cNvPr id="1048579" name="Text Placeholder 2"/>
          <p:cNvSpPr>
            <a:spLocks noGrp="1"/>
          </p:cNvSpPr>
          <p:nvPr>
            <p:ph type="body" idx="1"/>
          </p:nvPr>
        </p:nvSpPr>
        <p:spPr>
          <a:xfrm>
            <a:off x="1103312" y="2052918"/>
            <a:ext cx="8946541" cy="4195481"/>
          </a:xfrm>
          <a:prstGeom prst="rect"/>
        </p:spPr>
        <p:txBody>
          <a:bodyPr bIns="45720" lIns="91440" rIns="91440" rtlCol="0" tIns="45720" vert="horz">
            <a:normAutofit/>
          </a:bodyPr>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580" name="Date Placeholder 3"/>
          <p:cNvSpPr>
            <a:spLocks noGrp="1"/>
          </p:cNvSpPr>
          <p:nvPr>
            <p:ph type="dt" sz="half" idx="2"/>
          </p:nvPr>
        </p:nvSpPr>
        <p:spPr>
          <a:xfrm rot="5400000">
            <a:off x="10155639" y="1790701"/>
            <a:ext cx="990599" cy="304799"/>
          </a:xfrm>
          <a:prstGeom prst="rect"/>
        </p:spPr>
        <p:txBody>
          <a:bodyPr anchor="t" bIns="45720" lIns="91440" rIns="91440" rtlCol="0" tIns="45720" vert="horz"/>
          <a:lstStyle>
            <a:lvl1pPr algn="l">
              <a:defRPr b="0" sz="1100" i="0">
                <a:solidFill>
                  <a:schemeClr val="tx1">
                    <a:tint val="75000"/>
                    <a:alpha val="60000"/>
                  </a:schemeClr>
                </a:solidFill>
              </a:defRPr>
            </a:lvl1pPr>
          </a:lstStyle>
          <a:p>
            <a:fld id="{295617F7-BC8A-4B17-A295-4B1237A716D9}" type="datetimeFigureOut">
              <a:rPr lang="en-US" smtClean="0"/>
              <a:t>9/1/2025</a:t>
            </a:fld>
            <a:endParaRPr lang="en-US"/>
          </a:p>
        </p:txBody>
      </p:sp>
      <p:sp>
        <p:nvSpPr>
          <p:cNvPr id="1048581" name="Footer Placeholder 4"/>
          <p:cNvSpPr>
            <a:spLocks noGrp="1"/>
          </p:cNvSpPr>
          <p:nvPr>
            <p:ph type="ftr" sz="quarter" idx="3"/>
          </p:nvPr>
        </p:nvSpPr>
        <p:spPr>
          <a:xfrm rot="5400000">
            <a:off x="8951573" y="3225297"/>
            <a:ext cx="3859795" cy="304801"/>
          </a:xfrm>
          <a:prstGeom prst="rect"/>
        </p:spPr>
        <p:txBody>
          <a:bodyPr anchor="b" bIns="45720" lIns="91440" rIns="91440" rtlCol="0" tIns="45720" vert="horz"/>
          <a:lstStyle>
            <a:lvl1pPr algn="l">
              <a:defRPr b="0" sz="1100" i="0">
                <a:solidFill>
                  <a:schemeClr val="tx1">
                    <a:tint val="75000"/>
                    <a:alpha val="60000"/>
                  </a:schemeClr>
                </a:solidFill>
              </a:defRPr>
            </a:lvl1pPr>
          </a:lstStyle>
          <a:p>
            <a:endParaRPr lang="en-US"/>
          </a:p>
        </p:txBody>
      </p:sp>
      <p:sp>
        <p:nvSpPr>
          <p:cNvPr id="1048582" name="Slide Number Placeholder 5"/>
          <p:cNvSpPr>
            <a:spLocks noGrp="1"/>
          </p:cNvSpPr>
          <p:nvPr>
            <p:ph type="sldNum" sz="quarter" idx="4"/>
          </p:nvPr>
        </p:nvSpPr>
        <p:spPr bwMode="gray">
          <a:xfrm>
            <a:off x="10352540" y="295729"/>
            <a:ext cx="838199" cy="767687"/>
          </a:xfrm>
          <a:prstGeom prst="rect"/>
        </p:spPr>
        <p:txBody>
          <a:bodyPr anchor="b" bIns="45720" lIns="91440" rIns="91440" rtlCol="0" tIns="45720" vert="horz"/>
          <a:lstStyle>
            <a:lvl1pPr algn="ctr">
              <a:defRPr b="0" sz="2800" i="0">
                <a:solidFill>
                  <a:schemeClr val="tx1">
                    <a:tint val="75000"/>
                  </a:schemeClr>
                </a:solidFill>
              </a:defRPr>
            </a:lvl1pPr>
          </a:lstStyle>
          <a:p>
            <a:fld id="{BD030ADA-E8EF-4E7E-B5A0-F8C4E6D6A6D5}" type="slidenum">
              <a:rPr lang="en-US" smtClean="0"/>
              <a:t>‹#›</a:t>
            </a:fld>
            <a:endParaRPr lang="en-US"/>
          </a:p>
        </p:txBody>
      </p:sp>
    </p:spTree>
  </p:cSld>
  <p:clrMap accent1="accent1" accent2="accent2" accent3="accent3" accent4="accent4" accent5="accent5" accent6="accent6" bg1="dk1" bg2="dk2" tx1="lt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457200" eaLnBrk="1" hangingPunct="1" latinLnBrk="0" rtl="0">
        <a:spcBef>
          <a:spcPct val="0"/>
        </a:spcBef>
        <a:buNone/>
        <a:defRPr b="0" sz="420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bg2">
            <a:lumMod val="40000"/>
            <a:lumOff val="60000"/>
          </a:schemeClr>
        </a:buClr>
        <a:buSzPct val="80000"/>
        <a:buFont typeface="Wingdings 3" charset="2"/>
        <a:buChar char=""/>
        <a:defRPr b="0" sz="2000" i="0" kern="1200">
          <a:solidFill>
            <a:schemeClr val="tx1"/>
          </a:solidFill>
          <a:latin typeface="+mj-lt"/>
          <a:ea typeface="+mj-ea"/>
          <a:cs typeface="+mj-cs"/>
        </a:defRPr>
      </a:lvl1pPr>
      <a:lvl2pPr algn="l" defTabSz="457200" eaLnBrk="1" hangingPunct="1" indent="-285750" latinLnBrk="0" marL="742950" rtl="0">
        <a:spcBef>
          <a:spcPts val="1000"/>
        </a:spcBef>
        <a:spcAft>
          <a:spcPts val="0"/>
        </a:spcAft>
        <a:buClr>
          <a:schemeClr val="bg2">
            <a:lumMod val="40000"/>
            <a:lumOff val="60000"/>
          </a:schemeClr>
        </a:buClr>
        <a:buSzPct val="80000"/>
        <a:buFont typeface="Wingdings 3" charset="2"/>
        <a:buChar char=""/>
        <a:defRPr b="0" sz="1800" i="0" kern="1200">
          <a:solidFill>
            <a:schemeClr val="tx1"/>
          </a:solidFill>
          <a:latin typeface="+mj-lt"/>
          <a:ea typeface="+mj-ea"/>
          <a:cs typeface="+mj-cs"/>
        </a:defRPr>
      </a:lvl2pPr>
      <a:lvl3pPr algn="l" defTabSz="457200" eaLnBrk="1" hangingPunct="1" indent="-228600" latinLnBrk="0" marL="1143000" rtl="0">
        <a:spcBef>
          <a:spcPts val="1000"/>
        </a:spcBef>
        <a:spcAft>
          <a:spcPts val="0"/>
        </a:spcAft>
        <a:buClr>
          <a:schemeClr val="bg2">
            <a:lumMod val="40000"/>
            <a:lumOff val="60000"/>
          </a:schemeClr>
        </a:buClr>
        <a:buSzPct val="80000"/>
        <a:buFont typeface="Wingdings 3" charset="2"/>
        <a:buChar char=""/>
        <a:defRPr b="0" sz="1600" i="0" kern="1200">
          <a:solidFill>
            <a:schemeClr val="tx1"/>
          </a:solidFill>
          <a:latin typeface="+mj-lt"/>
          <a:ea typeface="+mj-ea"/>
          <a:cs typeface="+mj-cs"/>
        </a:defRPr>
      </a:lvl3pPr>
      <a:lvl4pPr algn="l" defTabSz="457200" eaLnBrk="1" hangingPunct="1" indent="-228600" latinLnBrk="0" marL="16002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4pPr>
      <a:lvl5pPr algn="l" defTabSz="457200" eaLnBrk="1" hangingPunct="1" indent="-228600" latinLnBrk="0" marL="20574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5pPr>
      <a:lvl6pPr algn="l" defTabSz="457200" eaLnBrk="1" hangingPunct="1" indent="-228600" latinLnBrk="0" marL="25060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6pPr>
      <a:lvl7pPr algn="l" defTabSz="457200" eaLnBrk="1" hangingPunct="1" indent="-228600" latinLnBrk="0" marL="29718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7pPr>
      <a:lvl8pPr algn="l" defTabSz="457200" eaLnBrk="1" hangingPunct="1" indent="-228600" latinLnBrk="0" marL="34290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8pPr>
      <a:lvl9pPr algn="l" defTabSz="457200" eaLnBrk="1" hangingPunct="1" indent="-228600" latinLnBrk="0" marL="3886200" rtl="0">
        <a:spcBef>
          <a:spcPts val="1000"/>
        </a:spcBef>
        <a:spcAft>
          <a:spcPts val="0"/>
        </a:spcAft>
        <a:buClr>
          <a:schemeClr val="bg2">
            <a:lumMod val="40000"/>
            <a:lumOff val="60000"/>
          </a:schemeClr>
        </a:buClr>
        <a:buSzPct val="80000"/>
        <a:buFont typeface="Wingdings 3" charset="2"/>
        <a:buChar char=""/>
        <a:defRPr b="0" sz="1400" i="0" kern="1200">
          <a:solidFill>
            <a:schemeClr val="tx1"/>
          </a:solidFill>
          <a:latin typeface="+mj-lt"/>
          <a:ea typeface="+mj-ea"/>
          <a:cs typeface="+mj-cs"/>
        </a:defRPr>
      </a:lvl9pPr>
    </p:bodyStyle>
    <p:other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4.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15.jpeg"/><Relationship Id="rId7" Type="http://schemas.openxmlformats.org/officeDocument/2006/relationships/slideLayout" Target="../slideLayouts/slideLayout4.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image" Target="../media/image15.jpeg"/><Relationship Id="rId7" Type="http://schemas.openxmlformats.org/officeDocument/2006/relationships/slideLayout" Target="../slideLayouts/slideLayout4.xml"/><Relationship Id="rId8"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image" Target="../media/image16.jpeg"/><Relationship Id="rId7" Type="http://schemas.openxmlformats.org/officeDocument/2006/relationships/slideLayout" Target="../slideLayouts/slideLayout4.xml"/><Relationship Id="rId8"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image" Target="../media/image19.jpeg"/><Relationship Id="rId7" Type="http://schemas.openxmlformats.org/officeDocument/2006/relationships/slideLayout" Target="../slideLayouts/slideLayout4.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4.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4.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hyperlink" Target="https://doi.org/10.3390/su17073270" TargetMode="Externa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9.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image" Target="../media/image10.png"/><Relationship Id="rId7" Type="http://schemas.openxmlformats.org/officeDocument/2006/relationships/slideLayout" Target="../slideLayouts/slideLayout4.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4.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4.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89" name="Title 3"/>
          <p:cNvSpPr>
            <a:spLocks noGrp="1"/>
          </p:cNvSpPr>
          <p:nvPr>
            <p:ph type="title"/>
          </p:nvPr>
        </p:nvSpPr>
        <p:spPr>
          <a:xfrm>
            <a:off x="434340" y="232914"/>
            <a:ext cx="11430000" cy="1449238"/>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Individual Consultancy Project Assignment</a:t>
            </a:r>
            <a:br>
              <a:rPr b="1" dirty="0" sz="4000" lang="en-US" smtClean="0">
                <a:solidFill>
                  <a:srgbClr val="FFC000"/>
                </a:solidFill>
                <a:latin typeface="Times New Roman" panose="02020603050405020304" pitchFamily="18" charset="0"/>
                <a:cs typeface="Times New Roman" panose="02020603050405020304" pitchFamily="18" charset="0"/>
              </a:rPr>
            </a:br>
            <a:r>
              <a:rPr b="1" dirty="0" sz="4000" lang="en-US" smtClean="0">
                <a:solidFill>
                  <a:srgbClr val="FFC000"/>
                </a:solidFill>
                <a:latin typeface="Times New Roman" panose="02020603050405020304" pitchFamily="18" charset="0"/>
                <a:cs typeface="Times New Roman" panose="02020603050405020304" pitchFamily="18" charset="0"/>
              </a:rPr>
              <a:t>Lavinda Eye Specialist Hospital</a:t>
            </a:r>
            <a:br>
              <a:rPr b="1" dirty="0" sz="4000" lang="en-US" smtClean="0">
                <a:solidFill>
                  <a:srgbClr val="FFC000"/>
                </a:solidFill>
                <a:latin typeface="Times New Roman" panose="02020603050405020304" pitchFamily="18" charset="0"/>
                <a:cs typeface="Times New Roman" panose="02020603050405020304" pitchFamily="18" charset="0"/>
              </a:rPr>
            </a:b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590" name="Content Placeholder 4"/>
          <p:cNvSpPr>
            <a:spLocks noGrp="1"/>
          </p:cNvSpPr>
          <p:nvPr>
            <p:ph sz="half" idx="1"/>
          </p:nvPr>
        </p:nvSpPr>
        <p:spPr>
          <a:xfrm>
            <a:off x="551222" y="1913926"/>
            <a:ext cx="4396339" cy="4195763"/>
          </a:xfrm>
        </p:spPr>
        <p:txBody>
          <a:bodyPr>
            <a:normAutofit/>
          </a:bodyPr>
          <a:p>
            <a:r>
              <a:rPr dirty="0" sz="2000" lang="en-US" smtClean="0">
                <a:latin typeface="Times New Roman" panose="02020603050405020304" pitchFamily="18" charset="0"/>
                <a:cs typeface="Times New Roman" panose="02020603050405020304" pitchFamily="18" charset="0"/>
              </a:rPr>
              <a:t>Presented by: </a:t>
            </a:r>
            <a:endParaRPr dirty="0" sz="2000" lang="en-US">
              <a:latin typeface="Times New Roman" panose="02020603050405020304" pitchFamily="18" charset="0"/>
              <a:cs typeface="Times New Roman" panose="02020603050405020304" pitchFamily="18" charset="0"/>
            </a:endParaRPr>
          </a:p>
        </p:txBody>
      </p:sp>
      <p:pic>
        <p:nvPicPr>
          <p:cNvPr id="2097156" name="Content Placeholder 6"/>
          <p:cNvPicPr>
            <a:picLocks noChangeAspect="1" noGrp="1"/>
          </p:cNvPicPr>
          <p:nvPr>
            <p:ph sz="half" idx="2"/>
          </p:nvPr>
        </p:nvPicPr>
        <p:blipFill>
          <a:blip xmlns:r="http://schemas.openxmlformats.org/officeDocument/2006/relationships" r:embed="rId1"/>
          <a:stretch>
            <a:fillRect/>
          </a:stretch>
        </p:blipFill>
        <p:spPr>
          <a:xfrm>
            <a:off x="5654674" y="2191109"/>
            <a:ext cx="6318789" cy="4356339"/>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t="-22000" b="-22000"/>
          </a:stretch>
        </a:blipFill>
        <a:effectLst/>
      </p:bgPr>
    </p:bg>
    <p:spTree>
      <p:nvGrpSpPr>
        <p:cNvPr id="69" name=""/>
        <p:cNvGrpSpPr/>
        <p:nvPr/>
      </p:nvGrpSpPr>
      <p:grpSpPr>
        <a:xfrm>
          <a:off x="0" y="0"/>
          <a:ext cx="0" cy="0"/>
          <a:chOff x="0" y="0"/>
          <a:chExt cx="0" cy="0"/>
        </a:xfrm>
      </p:grpSpPr>
      <p:sp>
        <p:nvSpPr>
          <p:cNvPr id="1048635" name="Title 3"/>
          <p:cNvSpPr>
            <a:spLocks noGrp="1"/>
          </p:cNvSpPr>
          <p:nvPr>
            <p:ph type="title"/>
          </p:nvPr>
        </p:nvSpPr>
        <p:spPr>
          <a:xfrm>
            <a:off x="741871" y="361030"/>
            <a:ext cx="10714007" cy="1303867"/>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Benefits and Impacts of Launch </a:t>
            </a:r>
            <a:r>
              <a:rPr b="1" dirty="0" sz="4000" lang="en-US">
                <a:solidFill>
                  <a:srgbClr val="FFC000"/>
                </a:solidFill>
                <a:latin typeface="Times New Roman" panose="02020603050405020304" pitchFamily="18" charset="0"/>
                <a:cs typeface="Times New Roman" panose="02020603050405020304" pitchFamily="18" charset="0"/>
              </a:rPr>
              <a:t>a hospital website and basic digital marketing strategy. </a:t>
            </a:r>
          </a:p>
        </p:txBody>
      </p:sp>
      <p:sp>
        <p:nvSpPr>
          <p:cNvPr id="1048636" name="Content Placeholder 4"/>
          <p:cNvSpPr>
            <a:spLocks noGrp="1"/>
          </p:cNvSpPr>
          <p:nvPr>
            <p:ph sz="half" idx="1"/>
          </p:nvPr>
        </p:nvSpPr>
        <p:spPr>
          <a:xfrm>
            <a:off x="215661" y="2579298"/>
            <a:ext cx="11874258" cy="3735237"/>
          </a:xfrm>
          <a:solidFill>
            <a:schemeClr val="bg2"/>
          </a:solidFill>
        </p:spPr>
        <p:txBody>
          <a:bodyPr>
            <a:noAutofit/>
          </a:bodyPr>
          <a:p>
            <a:r>
              <a:rPr dirty="0" sz="2000" lang="en-US" smtClean="0">
                <a:latin typeface="Times New Roman" panose="02020603050405020304" pitchFamily="18" charset="0"/>
                <a:cs typeface="Times New Roman" panose="02020603050405020304" pitchFamily="18" charset="0"/>
              </a:rPr>
              <a:t>Websites and </a:t>
            </a:r>
            <a:r>
              <a:rPr dirty="0" sz="2000" lang="en-US">
                <a:latin typeface="Times New Roman" panose="02020603050405020304" pitchFamily="18" charset="0"/>
                <a:cs typeface="Times New Roman" panose="02020603050405020304" pitchFamily="18" charset="0"/>
              </a:rPr>
              <a:t>digital </a:t>
            </a:r>
            <a:r>
              <a:rPr dirty="0" sz="2000" lang="en-US" smtClean="0">
                <a:latin typeface="Times New Roman" panose="02020603050405020304" pitchFamily="18" charset="0"/>
                <a:cs typeface="Times New Roman" panose="02020603050405020304" pitchFamily="18" charset="0"/>
              </a:rPr>
              <a:t>enhance </a:t>
            </a:r>
            <a:r>
              <a:rPr dirty="0" sz="2000" lang="en-US">
                <a:latin typeface="Times New Roman" panose="02020603050405020304" pitchFamily="18" charset="0"/>
                <a:cs typeface="Times New Roman" panose="02020603050405020304" pitchFamily="18" charset="0"/>
              </a:rPr>
              <a:t>patients' trust and </a:t>
            </a:r>
            <a:r>
              <a:rPr dirty="0" sz="2000" lang="en-US" smtClean="0">
                <a:latin typeface="Times New Roman" panose="02020603050405020304" pitchFamily="18" charset="0"/>
                <a:cs typeface="Times New Roman" panose="02020603050405020304" pitchFamily="18" charset="0"/>
              </a:rPr>
              <a:t>engagement.</a:t>
            </a:r>
            <a:endParaRPr dirty="0" sz="2000" lang="en-US">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Digital </a:t>
            </a:r>
            <a:r>
              <a:rPr dirty="0" sz="2000" lang="en-US">
                <a:latin typeface="Times New Roman" panose="02020603050405020304" pitchFamily="18" charset="0"/>
                <a:cs typeface="Times New Roman" panose="02020603050405020304" pitchFamily="18" charset="0"/>
              </a:rPr>
              <a:t>marketing promotes customer engagement, enhances brand, and ensures sustainability (</a:t>
            </a:r>
            <a:r>
              <a:rPr dirty="0" sz="2000" lang="en-US" err="1">
                <a:latin typeface="Times New Roman" panose="02020603050405020304" pitchFamily="18" charset="0"/>
                <a:cs typeface="Times New Roman" panose="02020603050405020304" pitchFamily="18" charset="0"/>
              </a:rPr>
              <a:t>Kamyabi</a:t>
            </a:r>
            <a:r>
              <a:rPr dirty="0" sz="2000" lang="en-US">
                <a:latin typeface="Times New Roman" panose="02020603050405020304" pitchFamily="18" charset="0"/>
                <a:cs typeface="Times New Roman" panose="02020603050405020304" pitchFamily="18" charset="0"/>
              </a:rPr>
              <a:t> et al., 2025)</a:t>
            </a:r>
          </a:p>
          <a:p>
            <a:r>
              <a:rPr dirty="0" sz="2000" lang="en-US" smtClean="0">
                <a:latin typeface="Times New Roman" panose="02020603050405020304" pitchFamily="18" charset="0"/>
                <a:cs typeface="Times New Roman" panose="02020603050405020304" pitchFamily="18" charset="0"/>
              </a:rPr>
              <a:t>Digital </a:t>
            </a:r>
            <a:r>
              <a:rPr dirty="0" sz="2000" lang="en-US">
                <a:latin typeface="Times New Roman" panose="02020603050405020304" pitchFamily="18" charset="0"/>
                <a:cs typeface="Times New Roman" panose="02020603050405020304" pitchFamily="18" charset="0"/>
              </a:rPr>
              <a:t>marketing on different platforms attracts customers and boosts their loyalty </a:t>
            </a:r>
            <a:endParaRPr dirty="0" sz="2000" lang="en-US" smtClean="0">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65</a:t>
            </a:r>
            <a:r>
              <a:rPr dirty="0" sz="2000" lang="en-US">
                <a:latin typeface="Times New Roman" panose="02020603050405020304" pitchFamily="18" charset="0"/>
                <a:cs typeface="Times New Roman" panose="02020603050405020304" pitchFamily="18" charset="0"/>
              </a:rPr>
              <a:t>% of patients search online before appointment scheduling or contacting a doctor (Park, 2025) </a:t>
            </a:r>
          </a:p>
          <a:p>
            <a:r>
              <a:rPr dirty="0" sz="2000" lang="en-US" smtClean="0">
                <a:latin typeface="Times New Roman" panose="02020603050405020304" pitchFamily="18" charset="0"/>
                <a:cs typeface="Times New Roman" panose="02020603050405020304" pitchFamily="18" charset="0"/>
              </a:rPr>
              <a:t>91</a:t>
            </a:r>
            <a:r>
              <a:rPr dirty="0" sz="2000" lang="en-US">
                <a:latin typeface="Times New Roman" panose="02020603050405020304" pitchFamily="18" charset="0"/>
                <a:cs typeface="Times New Roman" panose="02020603050405020304" pitchFamily="18" charset="0"/>
              </a:rPr>
              <a:t>% of patients expect a response within 24hours, </a:t>
            </a:r>
            <a:r>
              <a:rPr dirty="0" sz="2000" lang="en-US" smtClean="0">
                <a:latin typeface="Times New Roman" panose="02020603050405020304" pitchFamily="18" charset="0"/>
                <a:cs typeface="Times New Roman" panose="02020603050405020304" pitchFamily="18" charset="0"/>
              </a:rPr>
              <a:t>possible through website </a:t>
            </a:r>
            <a:r>
              <a:rPr dirty="0" sz="2000" lang="en-US">
                <a:latin typeface="Times New Roman" panose="02020603050405020304" pitchFamily="18" charset="0"/>
                <a:cs typeface="Times New Roman" panose="02020603050405020304" pitchFamily="18" charset="0"/>
              </a:rPr>
              <a:t>and digital marketing platforms (Park, 2025)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45" name="Title 4"/>
          <p:cNvSpPr>
            <a:spLocks noGrp="1"/>
          </p:cNvSpPr>
          <p:nvPr>
            <p:ph type="title"/>
          </p:nvPr>
        </p:nvSpPr>
        <p:spPr>
          <a:xfrm>
            <a:off x="973915" y="38650"/>
            <a:ext cx="9404723" cy="1100037"/>
          </a:xfrm>
        </p:spPr>
        <p:txBody>
          <a:bodyPr/>
          <a:p>
            <a:pPr algn="ctr"/>
            <a:r>
              <a:rPr b="1" dirty="0" sz="4000" lang="en-US">
                <a:solidFill>
                  <a:srgbClr val="FFC000"/>
                </a:solidFill>
                <a:latin typeface="Times New Roman" panose="02020603050405020304" pitchFamily="18" charset="0"/>
                <a:cs typeface="Times New Roman" panose="02020603050405020304" pitchFamily="18" charset="0"/>
              </a:rPr>
              <a:t>Change and Implementation Plan</a:t>
            </a:r>
            <a:endParaRPr dirty="0" sz="4000" lang="en-US"/>
          </a:p>
        </p:txBody>
      </p:sp>
      <p:graphicFrame>
        <p:nvGraphicFramePr>
          <p:cNvPr id="4194307" name="Content Placeholder 6"/>
          <p:cNvGraphicFramePr>
            <a:graphicFrameLocks noGrp="1"/>
          </p:cNvGraphicFramePr>
          <p:nvPr>
            <p:ph idx="1"/>
          </p:nvPr>
        </p:nvGraphicFramePr>
        <p:xfrm>
          <a:off x="91438" y="800746"/>
          <a:ext cx="12012930" cy="4600392"/>
        </p:xfrm>
        <a:graphic>
          <a:graphicData uri="http://schemas.openxmlformats.org/drawingml/2006/table">
            <a:tbl>
              <a:tblPr firstRow="1" bandRow="1">
                <a:tableStyleId>{5C22544A-7EE6-4342-B048-85BDC9FD1C3A}</a:tableStyleId>
              </a:tblPr>
              <a:tblGrid>
                <a:gridCol w="2057996"/>
                <a:gridCol w="3574472"/>
                <a:gridCol w="2517569"/>
                <a:gridCol w="1935678"/>
                <a:gridCol w="1927215"/>
              </a:tblGrid>
              <a:tr h="851352">
                <a:tc>
                  <a:txBody>
                    <a:bodyPr/>
                    <a:p>
                      <a:r>
                        <a:rPr dirty="0" sz="2000" lang="en-US" smtClean="0">
                          <a:latin typeface="Times New Roman" panose="02020603050405020304" pitchFamily="18" charset="0"/>
                          <a:cs typeface="Times New Roman" panose="02020603050405020304" pitchFamily="18" charset="0"/>
                        </a:rPr>
                        <a:t>Task</a:t>
                      </a:r>
                      <a:endParaRPr dirty="0" sz="2000" lang="en-US" smtClean="0">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Phased</a:t>
                      </a:r>
                      <a:r>
                        <a:rPr baseline="0"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Timeline</a:t>
                      </a:r>
                      <a:r>
                        <a:rPr baseline="0" dirty="0" sz="2000" lang="en-US" smtClean="0">
                          <a:latin typeface="Times New Roman" panose="02020603050405020304" pitchFamily="18" charset="0"/>
                          <a:cs typeface="Times New Roman" panose="02020603050405020304" pitchFamily="18" charset="0"/>
                        </a:rPr>
                        <a:t> </a:t>
                      </a:r>
                      <a:r>
                        <a:rPr baseline="0" dirty="0" sz="2000" lang="en-US" smtClean="0">
                          <a:latin typeface="Times New Roman" panose="02020603050405020304" pitchFamily="18" charset="0"/>
                          <a:cs typeface="Times New Roman" panose="02020603050405020304" pitchFamily="18" charset="0"/>
                        </a:rPr>
                        <a:t>and Milestones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Responsible Stakeholders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Resources Required</a:t>
                      </a:r>
                      <a:r>
                        <a:rPr baseline="0" dirty="0" sz="2000" lang="en-US" smtClean="0">
                          <a:latin typeface="Times New Roman" panose="02020603050405020304" pitchFamily="18" charset="0"/>
                          <a:cs typeface="Times New Roman" panose="02020603050405020304" pitchFamily="18" charset="0"/>
                        </a:rPr>
                        <a:t> </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 man</a:t>
                      </a:r>
                      <a:r>
                        <a:rPr baseline="0" dirty="0" sz="2000" lang="en-US" smtClean="0">
                          <a:latin typeface="Times New Roman" panose="02020603050405020304" pitchFamily="18" charset="0"/>
                          <a:cs typeface="Times New Roman" panose="02020603050405020304" pitchFamily="18" charset="0"/>
                        </a:rPr>
                        <a:t>agement </a:t>
                      </a:r>
                      <a:endParaRPr dirty="0" sz="2000" lang="en-US">
                        <a:latin typeface="Times New Roman" panose="02020603050405020304" pitchFamily="18" charset="0"/>
                        <a:cs typeface="Times New Roman" panose="02020603050405020304" pitchFamily="18" charset="0"/>
                      </a:endParaRPr>
                    </a:p>
                  </a:txBody>
                </a:tc>
              </a:tr>
              <a:tr h="1701011">
                <a:tc>
                  <a:txBody>
                    <a:bodyPr/>
                    <a:p>
                      <a:pPr algn="l" defTabSz="457200" eaLnBrk="1" fontAlgn="auto" hangingPunct="1" indent="0" latinLnBrk="0" marL="0" marR="0" rtl="0">
                        <a:lnSpc>
                          <a:spcPct val="100000"/>
                        </a:lnSpc>
                        <a:spcBef>
                          <a:spcPts val="0"/>
                        </a:spcBef>
                        <a:spcAft>
                          <a:spcPts val="0"/>
                        </a:spcAft>
                        <a:buClrTx/>
                        <a:buSzTx/>
                        <a:buFontTx/>
                        <a:buNone/>
                      </a:pPr>
                      <a:r>
                        <a:rPr b="1" dirty="0" sz="2000" lang="en-US" smtClean="0">
                          <a:latin typeface="Times New Roman" panose="02020603050405020304" pitchFamily="18" charset="0"/>
                          <a:cs typeface="Times New Roman" panose="02020603050405020304" pitchFamily="18" charset="0"/>
                        </a:rPr>
                        <a:t>1. Establishing a preventive maintenance protocol for equipment</a:t>
                      </a:r>
                    </a:p>
                  </a:txBody>
                  <a:tcPr>
                    <a:solidFill>
                      <a:schemeClr val="bg2">
                        <a:lumMod val="60000"/>
                        <a:lumOff val="40000"/>
                      </a:schemeClr>
                    </a:solidFill>
                  </a:tcPr>
                </a:tc>
                <a:tc>
                  <a:txBody>
                    <a:bodyPr/>
                    <a:p>
                      <a:r>
                        <a:rPr dirty="0" sz="2000" lang="en-US" smtClean="0">
                          <a:latin typeface="Times New Roman" panose="02020603050405020304" pitchFamily="18" charset="0"/>
                          <a:cs typeface="Times New Roman" panose="02020603050405020304" pitchFamily="18" charset="0"/>
                        </a:rPr>
                        <a:t>Phase 1 (Month 1-2): Evaluate the current tools and </a:t>
                      </a:r>
                      <a:r>
                        <a:rPr dirty="0" sz="2000" lang="en-US" err="1" smtClean="0">
                          <a:latin typeface="Times New Roman" panose="02020603050405020304" pitchFamily="18" charset="0"/>
                          <a:cs typeface="Times New Roman" panose="02020603050405020304" pitchFamily="18" charset="0"/>
                        </a:rPr>
                        <a:t>deterimine</a:t>
                      </a:r>
                      <a:r>
                        <a:rPr dirty="0" sz="2000" lang="en-US" smtClean="0">
                          <a:latin typeface="Times New Roman" panose="02020603050405020304" pitchFamily="18" charset="0"/>
                          <a:cs typeface="Times New Roman" panose="02020603050405020304" pitchFamily="18" charset="0"/>
                        </a:rPr>
                        <a:t> the gaps</a:t>
                      </a:r>
                    </a:p>
                    <a:p>
                      <a:r>
                        <a:rPr dirty="0" sz="2000" lang="en-US" smtClean="0">
                          <a:latin typeface="Times New Roman" panose="02020603050405020304" pitchFamily="18" charset="0"/>
                          <a:cs typeface="Times New Roman" panose="02020603050405020304" pitchFamily="18" charset="0"/>
                        </a:rPr>
                        <a:t>Phase 2 (month 3):</a:t>
                      </a:r>
                      <a:r>
                        <a:rPr baseline="0"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identify </a:t>
                      </a:r>
                      <a:r>
                        <a:rPr dirty="0" sz="2000" lang="en-US" smtClean="0">
                          <a:latin typeface="Times New Roman" panose="02020603050405020304" pitchFamily="18" charset="0"/>
                          <a:cs typeface="Times New Roman" panose="02020603050405020304" pitchFamily="18" charset="0"/>
                        </a:rPr>
                        <a:t>and contract vendors</a:t>
                      </a:r>
                    </a:p>
                    <a:p>
                      <a:r>
                        <a:rPr dirty="0" sz="2000" lang="en-US" smtClean="0">
                          <a:latin typeface="Times New Roman" panose="02020603050405020304" pitchFamily="18" charset="0"/>
                          <a:cs typeface="Times New Roman" panose="02020603050405020304" pitchFamily="18" charset="0"/>
                        </a:rPr>
                        <a:t>Phase 3 (Month</a:t>
                      </a:r>
                      <a:r>
                        <a:rPr baseline="0" dirty="0" sz="2000" lang="en-US" smtClean="0">
                          <a:latin typeface="Times New Roman" panose="02020603050405020304" pitchFamily="18" charset="0"/>
                          <a:cs typeface="Times New Roman" panose="02020603050405020304" pitchFamily="18" charset="0"/>
                        </a:rPr>
                        <a:t> 4): </a:t>
                      </a:r>
                      <a:r>
                        <a:rPr baseline="0" dirty="0" sz="2000" lang="en-US" smtClean="0">
                          <a:latin typeface="Times New Roman" panose="02020603050405020304" pitchFamily="18" charset="0"/>
                          <a:cs typeface="Times New Roman" panose="02020603050405020304" pitchFamily="18" charset="0"/>
                        </a:rPr>
                        <a:t>establish protocols</a:t>
                      </a:r>
                      <a:r>
                        <a:rPr dirty="0" sz="2000" lang="en-US" smtClean="0">
                          <a:latin typeface="Times New Roman" panose="02020603050405020304" pitchFamily="18" charset="0"/>
                          <a:cs typeface="Times New Roman" panose="02020603050405020304" pitchFamily="18" charset="0"/>
                        </a:rPr>
                        <a:t> </a:t>
                      </a:r>
                      <a:endParaRPr dirty="0" sz="2000" lang="en-US" smtClean="0">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Phase</a:t>
                      </a:r>
                      <a:r>
                        <a:rPr baseline="0" dirty="0" sz="2000" lang="en-US" smtClean="0">
                          <a:latin typeface="Times New Roman" panose="02020603050405020304" pitchFamily="18" charset="0"/>
                          <a:cs typeface="Times New Roman" panose="02020603050405020304" pitchFamily="18" charset="0"/>
                        </a:rPr>
                        <a:t> 4 (month 5-6): staff training and launching protocol. </a:t>
                      </a:r>
                      <a:endParaRPr dirty="0" sz="2000" lang="en-US">
                        <a:latin typeface="Times New Roman" panose="02020603050405020304" pitchFamily="18" charset="0"/>
                        <a:cs typeface="Times New Roman" panose="02020603050405020304" pitchFamily="18" charset="0"/>
                      </a:endParaRPr>
                    </a:p>
                  </a:txBody>
                </a:tc>
                <a:tc>
                  <a:txBody>
                    <a:bodyPr/>
                    <a:p>
                      <a:r>
                        <a:rPr b="1" dirty="0" sz="2000" lang="en-US" smtClean="0">
                          <a:latin typeface="Times New Roman" panose="02020603050405020304" pitchFamily="18" charset="0"/>
                          <a:cs typeface="Times New Roman" panose="02020603050405020304" pitchFamily="18" charset="0"/>
                        </a:rPr>
                        <a:t>Hospital Management </a:t>
                      </a:r>
                      <a:r>
                        <a:rPr dirty="0" sz="2000" lang="en-US" smtClean="0">
                          <a:latin typeface="Times New Roman" panose="02020603050405020304" pitchFamily="18" charset="0"/>
                          <a:cs typeface="Times New Roman" panose="02020603050405020304" pitchFamily="18" charset="0"/>
                        </a:rPr>
                        <a:t>– Approves budget and oversees implementation</a:t>
                      </a:r>
                    </a:p>
                    <a:p>
                      <a:r>
                        <a:rPr dirty="0" sz="2000" lang="en-US" smtClean="0">
                          <a:latin typeface="Times New Roman" panose="02020603050405020304" pitchFamily="18" charset="0"/>
                          <a:cs typeface="Times New Roman" panose="02020603050405020304" pitchFamily="18" charset="0"/>
                        </a:rPr>
                        <a:t>Vendor Partners – Supply maintenance services and expertise</a:t>
                      </a:r>
                    </a:p>
                    <a:p>
                      <a:r>
                        <a:rPr dirty="0" sz="2000" lang="en-US" smtClean="0">
                          <a:latin typeface="Times New Roman" panose="02020603050405020304" pitchFamily="18" charset="0"/>
                          <a:cs typeface="Times New Roman" panose="02020603050405020304" pitchFamily="18" charset="0"/>
                        </a:rPr>
                        <a:t>Maintenance Team – Conducts inspections, documents gaps, and enforces protocols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Maintenance schedule tools,</a:t>
                      </a:r>
                      <a:r>
                        <a:rPr baseline="0" dirty="0" sz="2000" lang="en-US" smtClean="0">
                          <a:latin typeface="Times New Roman" panose="02020603050405020304" pitchFamily="18" charset="0"/>
                          <a:cs typeface="Times New Roman" panose="02020603050405020304" pitchFamily="18" charset="0"/>
                        </a:rPr>
                        <a:t> vendor contracts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a:t>
                      </a:r>
                      <a:r>
                        <a:rPr baseline="0" dirty="0" sz="2000" lang="en-US" smtClean="0">
                          <a:latin typeface="Times New Roman" panose="02020603050405020304" pitchFamily="18" charset="0"/>
                          <a:cs typeface="Times New Roman" panose="02020603050405020304" pitchFamily="18" charset="0"/>
                        </a:rPr>
                        <a:t> Vendor delays </a:t>
                      </a:r>
                    </a:p>
                    <a:p>
                      <a:r>
                        <a:rPr baseline="0" dirty="0" sz="2000" lang="en-US" smtClean="0">
                          <a:latin typeface="Times New Roman" panose="02020603050405020304" pitchFamily="18" charset="0"/>
                          <a:cs typeface="Times New Roman" panose="02020603050405020304" pitchFamily="18" charset="0"/>
                        </a:rPr>
                        <a:t>Solution: Engage different vendors and set deadlines</a:t>
                      </a:r>
                      <a:endParaRPr dirty="0" sz="2000" lang="en-US" smtClean="0">
                        <a:latin typeface="Times New Roman" panose="02020603050405020304" pitchFamily="18" charset="0"/>
                        <a:cs typeface="Times New Roman" panose="02020603050405020304" pitchFamily="18" charset="0"/>
                      </a:endParaRPr>
                    </a:p>
                  </a:txBody>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49" name="Title 4"/>
          <p:cNvSpPr>
            <a:spLocks noGrp="1"/>
          </p:cNvSpPr>
          <p:nvPr>
            <p:ph type="title"/>
          </p:nvPr>
        </p:nvSpPr>
        <p:spPr>
          <a:xfrm>
            <a:off x="973915" y="38650"/>
            <a:ext cx="9404723" cy="1100037"/>
          </a:xfrm>
        </p:spPr>
        <p:txBody>
          <a:bodyPr/>
          <a:p>
            <a:pPr algn="ctr"/>
            <a:r>
              <a:rPr b="1" dirty="0" sz="4000" lang="en-US">
                <a:solidFill>
                  <a:srgbClr val="FFC000"/>
                </a:solidFill>
                <a:latin typeface="Times New Roman" panose="02020603050405020304" pitchFamily="18" charset="0"/>
                <a:cs typeface="Times New Roman" panose="02020603050405020304" pitchFamily="18" charset="0"/>
              </a:rPr>
              <a:t>Change and Implementation </a:t>
            </a:r>
            <a:r>
              <a:rPr b="1" dirty="0" sz="4000" lang="en-US" smtClean="0">
                <a:solidFill>
                  <a:srgbClr val="FFC000"/>
                </a:solidFill>
                <a:latin typeface="Times New Roman" panose="02020603050405020304" pitchFamily="18" charset="0"/>
                <a:cs typeface="Times New Roman" panose="02020603050405020304" pitchFamily="18" charset="0"/>
              </a:rPr>
              <a:t>Plan </a:t>
            </a:r>
            <a:r>
              <a:rPr b="1" dirty="0" sz="4000" lang="en-US" err="1" smtClean="0">
                <a:solidFill>
                  <a:srgbClr val="FFC000"/>
                </a:solidFill>
                <a:latin typeface="Times New Roman" panose="02020603050405020304" pitchFamily="18" charset="0"/>
                <a:cs typeface="Times New Roman" panose="02020603050405020304" pitchFamily="18" charset="0"/>
              </a:rPr>
              <a:t>Cont</a:t>
            </a:r>
            <a:r>
              <a:rPr b="1" dirty="0" sz="4000" lang="en-US" smtClean="0">
                <a:solidFill>
                  <a:srgbClr val="FFC000"/>
                </a:solidFill>
                <a:latin typeface="Times New Roman" panose="02020603050405020304" pitchFamily="18" charset="0"/>
                <a:cs typeface="Times New Roman" panose="02020603050405020304" pitchFamily="18" charset="0"/>
              </a:rPr>
              <a:t>…</a:t>
            </a:r>
            <a:endParaRPr dirty="0" sz="4000" lang="en-US"/>
          </a:p>
        </p:txBody>
      </p:sp>
      <p:graphicFrame>
        <p:nvGraphicFramePr>
          <p:cNvPr id="4194308" name="Content Placeholder 6"/>
          <p:cNvGraphicFramePr>
            <a:graphicFrameLocks noGrp="1"/>
          </p:cNvGraphicFramePr>
          <p:nvPr>
            <p:ph idx="1"/>
          </p:nvPr>
        </p:nvGraphicFramePr>
        <p:xfrm>
          <a:off x="91438" y="1138687"/>
          <a:ext cx="12012930" cy="5514792"/>
        </p:xfrm>
        <a:graphic>
          <a:graphicData uri="http://schemas.openxmlformats.org/drawingml/2006/table">
            <a:tbl>
              <a:tblPr firstRow="1" bandRow="1">
                <a:tableStyleId>{5C22544A-7EE6-4342-B048-85BDC9FD1C3A}</a:tableStyleId>
              </a:tblPr>
              <a:tblGrid>
                <a:gridCol w="2057996"/>
                <a:gridCol w="3574472"/>
                <a:gridCol w="2517569"/>
                <a:gridCol w="1935678"/>
                <a:gridCol w="1927215"/>
              </a:tblGrid>
              <a:tr h="851352">
                <a:tc>
                  <a:txBody>
                    <a:bodyPr/>
                    <a:p>
                      <a:r>
                        <a:rPr dirty="0" sz="2000" lang="en-US" smtClean="0">
                          <a:latin typeface="Times New Roman" panose="02020603050405020304" pitchFamily="18" charset="0"/>
                          <a:cs typeface="Times New Roman" panose="02020603050405020304" pitchFamily="18" charset="0"/>
                        </a:rPr>
                        <a:t>Task </a:t>
                      </a:r>
                      <a:endParaRPr dirty="0" sz="2000" lang="en-US" smtClean="0">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Phased</a:t>
                      </a:r>
                      <a:r>
                        <a:rPr baseline="0"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Timeline</a:t>
                      </a:r>
                      <a:r>
                        <a:rPr baseline="0" dirty="0" sz="2000" lang="en-US" smtClean="0">
                          <a:latin typeface="Times New Roman" panose="02020603050405020304" pitchFamily="18" charset="0"/>
                          <a:cs typeface="Times New Roman" panose="02020603050405020304" pitchFamily="18" charset="0"/>
                        </a:rPr>
                        <a:t> </a:t>
                      </a:r>
                      <a:r>
                        <a:rPr baseline="0" dirty="0" sz="2000" lang="en-US" smtClean="0">
                          <a:latin typeface="Times New Roman" panose="02020603050405020304" pitchFamily="18" charset="0"/>
                          <a:cs typeface="Times New Roman" panose="02020603050405020304" pitchFamily="18" charset="0"/>
                        </a:rPr>
                        <a:t>and Milestones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Responsible Stakeholders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Resources Required</a:t>
                      </a:r>
                      <a:r>
                        <a:rPr baseline="0" dirty="0" sz="2000" lang="en-US" smtClean="0">
                          <a:latin typeface="Times New Roman" panose="02020603050405020304" pitchFamily="18" charset="0"/>
                          <a:cs typeface="Times New Roman" panose="02020603050405020304" pitchFamily="18" charset="0"/>
                        </a:rPr>
                        <a:t> </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 man</a:t>
                      </a:r>
                      <a:r>
                        <a:rPr baseline="0" dirty="0" sz="2000" lang="en-US" smtClean="0">
                          <a:latin typeface="Times New Roman" panose="02020603050405020304" pitchFamily="18" charset="0"/>
                          <a:cs typeface="Times New Roman" panose="02020603050405020304" pitchFamily="18" charset="0"/>
                        </a:rPr>
                        <a:t>agement </a:t>
                      </a:r>
                      <a:endParaRPr dirty="0" sz="2000" lang="en-US">
                        <a:latin typeface="Times New Roman" panose="02020603050405020304" pitchFamily="18" charset="0"/>
                        <a:cs typeface="Times New Roman" panose="02020603050405020304" pitchFamily="18" charset="0"/>
                      </a:endParaRPr>
                    </a:p>
                  </a:txBody>
                </a:tc>
              </a:tr>
              <a:tr h="1701011">
                <a:tc>
                  <a:txBody>
                    <a:bodyPr/>
                    <a:p>
                      <a:r>
                        <a:rPr b="1" dirty="0" sz="2000" lang="en-US" smtClean="0">
                          <a:latin typeface="Times New Roman" panose="02020603050405020304" pitchFamily="18" charset="0"/>
                          <a:cs typeface="Times New Roman" panose="02020603050405020304" pitchFamily="18" charset="0"/>
                        </a:rPr>
                        <a:t>2. Implementing a digital appointment and patient flow management system</a:t>
                      </a:r>
                    </a:p>
                  </a:txBody>
                  <a:tcPr>
                    <a:solidFill>
                      <a:schemeClr val="bg2">
                        <a:lumMod val="60000"/>
                        <a:lumOff val="40000"/>
                      </a:schemeClr>
                    </a:solidFill>
                  </a:tcPr>
                </a:tc>
                <a:tc>
                  <a:txBody>
                    <a:bodyPr/>
                    <a:p>
                      <a:r>
                        <a:rPr dirty="0" sz="2000" lang="en-US" smtClean="0">
                          <a:latin typeface="Times New Roman" panose="02020603050405020304" pitchFamily="18" charset="0"/>
                          <a:cs typeface="Times New Roman" panose="02020603050405020304" pitchFamily="18" charset="0"/>
                        </a:rPr>
                        <a:t>Phase 1 (Month 1): Needs assessment and software</a:t>
                      </a:r>
                    </a:p>
                    <a:p>
                      <a:r>
                        <a:rPr dirty="0" sz="2000" lang="en-US" smtClean="0">
                          <a:latin typeface="Times New Roman" panose="02020603050405020304" pitchFamily="18" charset="0"/>
                          <a:cs typeface="Times New Roman" panose="02020603050405020304" pitchFamily="18" charset="0"/>
                        </a:rPr>
                        <a:t> Phase 2 (Month 2): Select software and customize workflow</a:t>
                      </a:r>
                    </a:p>
                    <a:p>
                      <a:r>
                        <a:rPr dirty="0" sz="2000" lang="en-US" smtClean="0">
                          <a:latin typeface="Times New Roman" panose="02020603050405020304" pitchFamily="18" charset="0"/>
                          <a:cs typeface="Times New Roman" panose="02020603050405020304" pitchFamily="18" charset="0"/>
                        </a:rPr>
                        <a:t>Phase 3 (Month 4): Pilot test with one department</a:t>
                      </a:r>
                    </a:p>
                    <a:p>
                      <a:r>
                        <a:rPr dirty="0" sz="2000" lang="en-US" smtClean="0">
                          <a:latin typeface="Times New Roman" panose="02020603050405020304" pitchFamily="18" charset="0"/>
                          <a:cs typeface="Times New Roman" panose="02020603050405020304" pitchFamily="18" charset="0"/>
                        </a:rPr>
                        <a:t>Phase 5 (Month 5): Train staff</a:t>
                      </a:r>
                    </a:p>
                    <a:p>
                      <a:r>
                        <a:rPr dirty="0" sz="2000" lang="en-US" smtClean="0">
                          <a:latin typeface="Times New Roman" panose="02020603050405020304" pitchFamily="18" charset="0"/>
                          <a:cs typeface="Times New Roman" panose="02020603050405020304" pitchFamily="18" charset="0"/>
                        </a:rPr>
                        <a:t>Phase 6 (Month 6): Full-scale rollout</a:t>
                      </a:r>
                      <a:endParaRPr dirty="0" sz="2000" lang="en-US" smtClean="0">
                        <a:latin typeface="Times New Roman" panose="02020603050405020304" pitchFamily="18" charset="0"/>
                        <a:cs typeface="Times New Roman" panose="02020603050405020304" pitchFamily="18" charset="0"/>
                      </a:endParaRPr>
                    </a:p>
                  </a:txBody>
                </a:tc>
                <a:tc>
                  <a:txBody>
                    <a:bodyPr/>
                    <a:p>
                      <a:pPr algn="l" defTabSz="457200" eaLnBrk="1" fontAlgn="auto" hangingPunct="1" indent="0" latinLnBrk="0" marL="0" marR="0" rtl="0">
                        <a:lnSpc>
                          <a:spcPct val="100000"/>
                        </a:lnSpc>
                        <a:spcBef>
                          <a:spcPts val="0"/>
                        </a:spcBef>
                        <a:spcAft>
                          <a:spcPts val="0"/>
                        </a:spcAft>
                        <a:buClrTx/>
                        <a:buSzTx/>
                        <a:buFontTx/>
                        <a:buNone/>
                      </a:pPr>
                      <a:r>
                        <a:rPr b="1" dirty="0" sz="2000" lang="en-US" smtClean="0">
                          <a:latin typeface="Times New Roman" panose="02020603050405020304" pitchFamily="18" charset="0"/>
                          <a:cs typeface="Times New Roman" panose="02020603050405020304" pitchFamily="18" charset="0"/>
                        </a:rPr>
                        <a:t>IT Specialist </a:t>
                      </a:r>
                      <a:r>
                        <a:rPr dirty="0" sz="2000" lang="en-US" smtClean="0">
                          <a:latin typeface="Times New Roman" panose="02020603050405020304" pitchFamily="18" charset="0"/>
                          <a:cs typeface="Times New Roman" panose="02020603050405020304" pitchFamily="18" charset="0"/>
                        </a:rPr>
                        <a:t>– Leads software selection and integration</a:t>
                      </a:r>
                    </a:p>
                    <a:p>
                      <a:pPr algn="l" defTabSz="457200" eaLnBrk="1" fontAlgn="auto" hangingPunct="1" indent="0" latinLnBrk="0" marL="0" marR="0" rtl="0">
                        <a:lnSpc>
                          <a:spcPct val="100000"/>
                        </a:lnSpc>
                        <a:spcBef>
                          <a:spcPts val="0"/>
                        </a:spcBef>
                        <a:spcAft>
                          <a:spcPts val="0"/>
                        </a:spcAft>
                        <a:buClrTx/>
                        <a:buSzTx/>
                        <a:buFontTx/>
                        <a:buNone/>
                      </a:pPr>
                      <a:r>
                        <a:rPr b="1" dirty="0" sz="2000" lang="en-US" smtClean="0">
                          <a:latin typeface="Times New Roman" panose="02020603050405020304" pitchFamily="18" charset="0"/>
                          <a:cs typeface="Times New Roman" panose="02020603050405020304" pitchFamily="18" charset="0"/>
                        </a:rPr>
                        <a:t>Clinical Team </a:t>
                      </a:r>
                      <a:r>
                        <a:rPr dirty="0" sz="2000" lang="en-US" smtClean="0">
                          <a:latin typeface="Times New Roman" panose="02020603050405020304" pitchFamily="18" charset="0"/>
                          <a:cs typeface="Times New Roman" panose="02020603050405020304" pitchFamily="18" charset="0"/>
                        </a:rPr>
                        <a:t>– Provides workflow input and testing feedback</a:t>
                      </a:r>
                    </a:p>
                    <a:p>
                      <a:pPr algn="l" defTabSz="457200" eaLnBrk="1" fontAlgn="auto" hangingPunct="1" indent="0" latinLnBrk="0" marL="0" marR="0" rtl="0">
                        <a:lnSpc>
                          <a:spcPct val="100000"/>
                        </a:lnSpc>
                        <a:spcBef>
                          <a:spcPts val="0"/>
                        </a:spcBef>
                        <a:spcAft>
                          <a:spcPts val="0"/>
                        </a:spcAft>
                        <a:buClrTx/>
                        <a:buSzTx/>
                        <a:buFontTx/>
                        <a:buNone/>
                      </a:pPr>
                      <a:r>
                        <a:rPr b="1" dirty="0" sz="2000" lang="en-US" smtClean="0">
                          <a:latin typeface="Times New Roman" panose="02020603050405020304" pitchFamily="18" charset="0"/>
                          <a:cs typeface="Times New Roman" panose="02020603050405020304" pitchFamily="18" charset="0"/>
                        </a:rPr>
                        <a:t>Project Lead </a:t>
                      </a:r>
                      <a:r>
                        <a:rPr dirty="0" sz="2000" lang="en-US" smtClean="0">
                          <a:latin typeface="Times New Roman" panose="02020603050405020304" pitchFamily="18" charset="0"/>
                          <a:cs typeface="Times New Roman" panose="02020603050405020304" pitchFamily="18" charset="0"/>
                        </a:rPr>
                        <a:t>– Coordinates implementation and tracks milestones</a:t>
                      </a:r>
                    </a:p>
                    <a:p>
                      <a:pPr algn="l" defTabSz="457200" eaLnBrk="1" fontAlgn="auto" hangingPunct="1" indent="0" latinLnBrk="0" marL="0" marR="0" rtl="0">
                        <a:lnSpc>
                          <a:spcPct val="100000"/>
                        </a:lnSpc>
                        <a:spcBef>
                          <a:spcPts val="0"/>
                        </a:spcBef>
                        <a:spcAft>
                          <a:spcPts val="0"/>
                        </a:spcAft>
                        <a:buClrTx/>
                        <a:buSzTx/>
                        <a:buFontTx/>
                        <a:buNone/>
                      </a:pPr>
                      <a:r>
                        <a:rPr b="1" dirty="0" sz="2000" lang="en-US" smtClean="0">
                          <a:latin typeface="Times New Roman" panose="02020603050405020304" pitchFamily="18" charset="0"/>
                          <a:cs typeface="Times New Roman" panose="02020603050405020304" pitchFamily="18" charset="0"/>
                        </a:rPr>
                        <a:t>External Software Vendor </a:t>
                      </a:r>
                      <a:r>
                        <a:rPr dirty="0" sz="2000" lang="en-US" smtClean="0">
                          <a:latin typeface="Times New Roman" panose="02020603050405020304" pitchFamily="18" charset="0"/>
                          <a:cs typeface="Times New Roman" panose="02020603050405020304" pitchFamily="18" charset="0"/>
                        </a:rPr>
                        <a:t>– Customizes and supports the system</a:t>
                      </a:r>
                      <a:endParaRPr dirty="0" sz="2000" lang="en-US" smtClean="0">
                        <a:latin typeface="Times New Roman" panose="02020603050405020304" pitchFamily="18" charset="0"/>
                        <a:cs typeface="Times New Roman" panose="02020603050405020304" pitchFamily="18" charset="0"/>
                      </a:endParaRPr>
                    </a:p>
                  </a:txBody>
                </a:tc>
                <a:tc>
                  <a:txBody>
                    <a:bodyPr/>
                    <a:p>
                      <a:pPr algn="l" defTabSz="457200" eaLnBrk="1" fontAlgn="auto" hangingPunct="1" indent="0" latinLnBrk="0" marL="0" marR="0" rtl="0">
                        <a:lnSpc>
                          <a:spcPct val="100000"/>
                        </a:lnSpc>
                        <a:spcBef>
                          <a:spcPts val="0"/>
                        </a:spcBef>
                        <a:spcAft>
                          <a:spcPts val="0"/>
                        </a:spcAft>
                        <a:buClrTx/>
                        <a:buSzTx/>
                        <a:buFontTx/>
                        <a:buNone/>
                      </a:pPr>
                      <a:r>
                        <a:rPr dirty="0" sz="2000" lang="en-US" smtClean="0">
                          <a:latin typeface="Times New Roman" panose="02020603050405020304" pitchFamily="18" charset="0"/>
                          <a:cs typeface="Times New Roman" panose="02020603050405020304" pitchFamily="18" charset="0"/>
                        </a:rPr>
                        <a:t>Almost $500</a:t>
                      </a:r>
                      <a:r>
                        <a:rPr baseline="0" dirty="0" sz="2000" lang="en-US" smtClean="0">
                          <a:latin typeface="Times New Roman" panose="02020603050405020304" pitchFamily="18" charset="0"/>
                          <a:cs typeface="Times New Roman" panose="02020603050405020304" pitchFamily="18" charset="0"/>
                        </a:rPr>
                        <a:t> for a software, staff training materials. </a:t>
                      </a:r>
                      <a:endParaRPr dirty="0" sz="2000" lang="en-US" smtClean="0">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a:t>
                      </a:r>
                      <a:r>
                        <a:rPr baseline="0"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Staff</a:t>
                      </a:r>
                      <a:r>
                        <a:rPr baseline="0" dirty="0" sz="2000" lang="en-US" smtClean="0">
                          <a:latin typeface="Times New Roman" panose="02020603050405020304" pitchFamily="18" charset="0"/>
                          <a:cs typeface="Times New Roman" panose="02020603050405020304" pitchFamily="18" charset="0"/>
                        </a:rPr>
                        <a:t> resistance</a:t>
                      </a:r>
                    </a:p>
                    <a:p>
                      <a:r>
                        <a:rPr baseline="0" dirty="0" sz="2000" lang="en-US" smtClean="0">
                          <a:latin typeface="Times New Roman" panose="02020603050405020304" pitchFamily="18" charset="0"/>
                          <a:cs typeface="Times New Roman" panose="02020603050405020304" pitchFamily="18" charset="0"/>
                        </a:rPr>
                        <a:t>Solution: Early training of staff and having feedback sessions</a:t>
                      </a:r>
                      <a:endParaRPr dirty="0" sz="2000" lang="en-US" smtClean="0">
                        <a:latin typeface="Times New Roman" panose="02020603050405020304" pitchFamily="18" charset="0"/>
                        <a:cs typeface="Times New Roman" panose="02020603050405020304" pitchFamily="18" charset="0"/>
                      </a:endParaRPr>
                    </a:p>
                  </a:txBody>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p:sp>
        <p:nvSpPr>
          <p:cNvPr id="1048653" name="Title 4"/>
          <p:cNvSpPr>
            <a:spLocks noGrp="1"/>
          </p:cNvSpPr>
          <p:nvPr>
            <p:ph type="title"/>
          </p:nvPr>
        </p:nvSpPr>
        <p:spPr>
          <a:xfrm>
            <a:off x="973915" y="38650"/>
            <a:ext cx="9404723" cy="1100037"/>
          </a:xfrm>
        </p:spPr>
        <p:txBody>
          <a:bodyPr/>
          <a:p>
            <a:pPr algn="ctr"/>
            <a:r>
              <a:rPr b="1" dirty="0" sz="4000" lang="en-US">
                <a:solidFill>
                  <a:srgbClr val="FFC000"/>
                </a:solidFill>
                <a:latin typeface="Times New Roman" panose="02020603050405020304" pitchFamily="18" charset="0"/>
                <a:cs typeface="Times New Roman" panose="02020603050405020304" pitchFamily="18" charset="0"/>
              </a:rPr>
              <a:t>Change and Implementation </a:t>
            </a:r>
            <a:r>
              <a:rPr b="1" dirty="0" sz="4000" lang="en-US" smtClean="0">
                <a:solidFill>
                  <a:srgbClr val="FFC000"/>
                </a:solidFill>
                <a:latin typeface="Times New Roman" panose="02020603050405020304" pitchFamily="18" charset="0"/>
                <a:cs typeface="Times New Roman" panose="02020603050405020304" pitchFamily="18" charset="0"/>
              </a:rPr>
              <a:t>Plan Cont.…</a:t>
            </a:r>
            <a:endParaRPr dirty="0" sz="4000" lang="en-US"/>
          </a:p>
        </p:txBody>
      </p:sp>
      <p:graphicFrame>
        <p:nvGraphicFramePr>
          <p:cNvPr id="4194309" name="Content Placeholder 6"/>
          <p:cNvGraphicFramePr>
            <a:graphicFrameLocks noGrp="1"/>
          </p:cNvGraphicFramePr>
          <p:nvPr>
            <p:ph idx="1"/>
          </p:nvPr>
        </p:nvGraphicFramePr>
        <p:xfrm>
          <a:off x="95942" y="1442014"/>
          <a:ext cx="12012930" cy="4600392"/>
        </p:xfrm>
        <a:graphic>
          <a:graphicData uri="http://schemas.openxmlformats.org/drawingml/2006/table">
            <a:tbl>
              <a:tblPr firstRow="1" bandRow="1">
                <a:tableStyleId>{5C22544A-7EE6-4342-B048-85BDC9FD1C3A}</a:tableStyleId>
              </a:tblPr>
              <a:tblGrid>
                <a:gridCol w="2057996"/>
                <a:gridCol w="3700597"/>
                <a:gridCol w="2391444"/>
                <a:gridCol w="1935678"/>
                <a:gridCol w="1927215"/>
              </a:tblGrid>
              <a:tr h="851352">
                <a:tc>
                  <a:txBody>
                    <a:bodyPr/>
                    <a:p>
                      <a:r>
                        <a:rPr dirty="0" sz="2000" lang="en-US" smtClean="0">
                          <a:latin typeface="Times New Roman" panose="02020603050405020304" pitchFamily="18" charset="0"/>
                          <a:cs typeface="Times New Roman" panose="02020603050405020304" pitchFamily="18" charset="0"/>
                        </a:rPr>
                        <a:t>Task</a:t>
                      </a:r>
                      <a:endParaRPr dirty="0" sz="2000" lang="en-US" smtClean="0">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Phased</a:t>
                      </a:r>
                      <a:r>
                        <a:rPr baseline="0"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Timeline</a:t>
                      </a:r>
                      <a:r>
                        <a:rPr baseline="0" dirty="0" sz="2000" lang="en-US" smtClean="0">
                          <a:latin typeface="Times New Roman" panose="02020603050405020304" pitchFamily="18" charset="0"/>
                          <a:cs typeface="Times New Roman" panose="02020603050405020304" pitchFamily="18" charset="0"/>
                        </a:rPr>
                        <a:t> </a:t>
                      </a:r>
                      <a:r>
                        <a:rPr baseline="0" dirty="0" sz="2000" lang="en-US" smtClean="0">
                          <a:latin typeface="Times New Roman" panose="02020603050405020304" pitchFamily="18" charset="0"/>
                          <a:cs typeface="Times New Roman" panose="02020603050405020304" pitchFamily="18" charset="0"/>
                        </a:rPr>
                        <a:t>and Milestones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Responsible Stakeholders</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Resources Required</a:t>
                      </a:r>
                      <a:r>
                        <a:rPr baseline="0" dirty="0" sz="2000" lang="en-US" smtClean="0">
                          <a:latin typeface="Times New Roman" panose="02020603050405020304" pitchFamily="18" charset="0"/>
                          <a:cs typeface="Times New Roman" panose="02020603050405020304" pitchFamily="18" charset="0"/>
                        </a:rPr>
                        <a:t> </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 man</a:t>
                      </a:r>
                      <a:r>
                        <a:rPr baseline="0" dirty="0" sz="2000" lang="en-US" smtClean="0">
                          <a:latin typeface="Times New Roman" panose="02020603050405020304" pitchFamily="18" charset="0"/>
                          <a:cs typeface="Times New Roman" panose="02020603050405020304" pitchFamily="18" charset="0"/>
                        </a:rPr>
                        <a:t>agement </a:t>
                      </a:r>
                      <a:endParaRPr dirty="0" sz="2000" lang="en-US">
                        <a:latin typeface="Times New Roman" panose="02020603050405020304" pitchFamily="18" charset="0"/>
                        <a:cs typeface="Times New Roman" panose="02020603050405020304" pitchFamily="18" charset="0"/>
                      </a:endParaRPr>
                    </a:p>
                  </a:txBody>
                </a:tc>
              </a:tr>
              <a:tr h="1701011">
                <a:tc>
                  <a:txBody>
                    <a:bodyPr/>
                    <a:p>
                      <a:r>
                        <a:rPr b="1" dirty="0" sz="2000" lang="en-US" smtClean="0">
                          <a:latin typeface="Times New Roman" panose="02020603050405020304" pitchFamily="18" charset="0"/>
                          <a:cs typeface="Times New Roman" panose="02020603050405020304" pitchFamily="18" charset="0"/>
                        </a:rPr>
                        <a:t>3. Launching a hospital website and basic digital marketing strategy</a:t>
                      </a:r>
                      <a:endParaRPr b="1" dirty="0" sz="2000" lang="en-US">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p>
                      <a:r>
                        <a:rPr b="1" dirty="0" sz="2000" lang="en-US" smtClean="0">
                          <a:latin typeface="Times New Roman" panose="02020603050405020304" pitchFamily="18" charset="0"/>
                          <a:cs typeface="Times New Roman" panose="02020603050405020304" pitchFamily="18" charset="0"/>
                        </a:rPr>
                        <a:t>Phase 1</a:t>
                      </a:r>
                      <a:r>
                        <a:rPr dirty="0" sz="2000" lang="en-US" smtClean="0">
                          <a:latin typeface="Times New Roman" panose="02020603050405020304" pitchFamily="18" charset="0"/>
                          <a:cs typeface="Times New Roman" panose="02020603050405020304" pitchFamily="18" charset="0"/>
                        </a:rPr>
                        <a:t> (Month 1): Gather content and branding materials</a:t>
                      </a:r>
                    </a:p>
                    <a:p>
                      <a:r>
                        <a:rPr b="1" dirty="0" sz="2000" lang="en-US" smtClean="0">
                          <a:latin typeface="Times New Roman" panose="02020603050405020304" pitchFamily="18" charset="0"/>
                          <a:cs typeface="Times New Roman" panose="02020603050405020304" pitchFamily="18" charset="0"/>
                        </a:rPr>
                        <a:t>Phase 2</a:t>
                      </a:r>
                      <a:r>
                        <a:rPr dirty="0" sz="2000" lang="en-US" smtClean="0">
                          <a:latin typeface="Times New Roman" panose="02020603050405020304" pitchFamily="18" charset="0"/>
                          <a:cs typeface="Times New Roman" panose="02020603050405020304" pitchFamily="18" charset="0"/>
                        </a:rPr>
                        <a:t> (Month 2): Website design &amp; development</a:t>
                      </a:r>
                    </a:p>
                    <a:p>
                      <a:r>
                        <a:rPr b="1" dirty="0" sz="2000" lang="en-US" smtClean="0">
                          <a:latin typeface="Times New Roman" panose="02020603050405020304" pitchFamily="18" charset="0"/>
                          <a:cs typeface="Times New Roman" panose="02020603050405020304" pitchFamily="18" charset="0"/>
                        </a:rPr>
                        <a:t>Phase 3</a:t>
                      </a:r>
                      <a:r>
                        <a:rPr dirty="0" sz="2000" lang="en-US" smtClean="0">
                          <a:latin typeface="Times New Roman" panose="02020603050405020304" pitchFamily="18" charset="0"/>
                          <a:cs typeface="Times New Roman" panose="02020603050405020304" pitchFamily="18" charset="0"/>
                        </a:rPr>
                        <a:t> (Month 3): Launch website</a:t>
                      </a:r>
                    </a:p>
                    <a:p>
                      <a:r>
                        <a:rPr b="1" dirty="0" sz="2000" lang="en-US" smtClean="0">
                          <a:latin typeface="Times New Roman" panose="02020603050405020304" pitchFamily="18" charset="0"/>
                          <a:cs typeface="Times New Roman" panose="02020603050405020304" pitchFamily="18" charset="0"/>
                        </a:rPr>
                        <a:t>Phase 4</a:t>
                      </a:r>
                      <a:r>
                        <a:rPr dirty="0" sz="2000" lang="en-US" smtClean="0">
                          <a:latin typeface="Times New Roman" panose="02020603050405020304" pitchFamily="18" charset="0"/>
                          <a:cs typeface="Times New Roman" panose="02020603050405020304" pitchFamily="18" charset="0"/>
                        </a:rPr>
                        <a:t> (Month 4–6): Optimize content &amp; SEO, launch social media</a:t>
                      </a:r>
                      <a:endParaRPr dirty="0" sz="2000" lang="en-US">
                        <a:latin typeface="Times New Roman" panose="02020603050405020304" pitchFamily="18" charset="0"/>
                        <a:cs typeface="Times New Roman" panose="02020603050405020304" pitchFamily="18" charset="0"/>
                      </a:endParaRPr>
                    </a:p>
                  </a:txBody>
                </a:tc>
                <a:tc>
                  <a:txBody>
                    <a:bodyPr/>
                    <a:p>
                      <a:r>
                        <a:rPr b="1" dirty="0" sz="2000" lang="en-US" smtClean="0">
                          <a:latin typeface="Times New Roman" panose="02020603050405020304" pitchFamily="18" charset="0"/>
                          <a:cs typeface="Times New Roman" panose="02020603050405020304" pitchFamily="18" charset="0"/>
                        </a:rPr>
                        <a:t>IT Specialist </a:t>
                      </a:r>
                      <a:r>
                        <a:rPr dirty="0" sz="2000" lang="en-US" smtClean="0">
                          <a:latin typeface="Times New Roman" panose="02020603050405020304" pitchFamily="18" charset="0"/>
                          <a:cs typeface="Times New Roman" panose="02020603050405020304" pitchFamily="18" charset="0"/>
                        </a:rPr>
                        <a:t>– Ensures website functionality and hosting</a:t>
                      </a:r>
                    </a:p>
                    <a:p>
                      <a:r>
                        <a:rPr b="1" dirty="0" sz="2000" lang="en-US" smtClean="0">
                          <a:latin typeface="Times New Roman" panose="02020603050405020304" pitchFamily="18" charset="0"/>
                          <a:cs typeface="Times New Roman" panose="02020603050405020304" pitchFamily="18" charset="0"/>
                        </a:rPr>
                        <a:t>Marketing Team </a:t>
                      </a:r>
                      <a:r>
                        <a:rPr dirty="0" sz="2000" lang="en-US" smtClean="0">
                          <a:latin typeface="Times New Roman" panose="02020603050405020304" pitchFamily="18" charset="0"/>
                          <a:cs typeface="Times New Roman" panose="02020603050405020304" pitchFamily="18" charset="0"/>
                        </a:rPr>
                        <a:t>– Develops content and oversees branding</a:t>
                      </a:r>
                    </a:p>
                    <a:p>
                      <a:r>
                        <a:rPr b="1" dirty="0" sz="2000" lang="en-US" smtClean="0">
                          <a:latin typeface="Times New Roman" panose="02020603050405020304" pitchFamily="18" charset="0"/>
                          <a:cs typeface="Times New Roman" panose="02020603050405020304" pitchFamily="18" charset="0"/>
                        </a:rPr>
                        <a:t>Consultancy Team </a:t>
                      </a:r>
                      <a:r>
                        <a:rPr dirty="0" sz="2000" lang="en-US" smtClean="0">
                          <a:latin typeface="Times New Roman" panose="02020603050405020304" pitchFamily="18" charset="0"/>
                          <a:cs typeface="Times New Roman" panose="02020603050405020304" pitchFamily="18" charset="0"/>
                        </a:rPr>
                        <a:t>– Provides SEO strategy and campaign optimization</a:t>
                      </a:r>
                      <a:endParaRPr baseline="0" dirty="0" sz="2000" lang="en-US" smtClean="0">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Nearly $3000 for website design and development, SEO tools,</a:t>
                      </a:r>
                      <a:r>
                        <a:rPr baseline="0" dirty="0" sz="2000" lang="en-US" smtClean="0">
                          <a:latin typeface="Times New Roman" panose="02020603050405020304" pitchFamily="18" charset="0"/>
                          <a:cs typeface="Times New Roman" panose="02020603050405020304" pitchFamily="18" charset="0"/>
                        </a:rPr>
                        <a:t> and basic marketing content </a:t>
                      </a:r>
                      <a:r>
                        <a:rPr dirty="0" sz="2000" lang="en-US" smtClean="0">
                          <a:latin typeface="Times New Roman" panose="02020603050405020304" pitchFamily="18" charset="0"/>
                          <a:cs typeface="Times New Roman" panose="02020603050405020304" pitchFamily="18" charset="0"/>
                        </a:rPr>
                        <a:t> </a:t>
                      </a:r>
                      <a:endParaRPr dirty="0" sz="2000" lang="en-US">
                        <a:latin typeface="Times New Roman" panose="02020603050405020304" pitchFamily="18" charset="0"/>
                        <a:cs typeface="Times New Roman" panose="02020603050405020304" pitchFamily="18" charset="0"/>
                      </a:endParaRPr>
                    </a:p>
                  </a:txBody>
                </a:tc>
                <a:tc>
                  <a:txBody>
                    <a:bodyPr/>
                    <a:p>
                      <a:r>
                        <a:rPr dirty="0" sz="2000" lang="en-US" smtClean="0">
                          <a:latin typeface="Times New Roman" panose="02020603050405020304" pitchFamily="18" charset="0"/>
                          <a:cs typeface="Times New Roman" panose="02020603050405020304" pitchFamily="18" charset="0"/>
                        </a:rPr>
                        <a:t>Risk:</a:t>
                      </a:r>
                      <a:r>
                        <a:rPr baseline="0" dirty="0" sz="2000" lang="en-US" smtClean="0">
                          <a:latin typeface="Times New Roman" panose="02020603050405020304" pitchFamily="18" charset="0"/>
                          <a:cs typeface="Times New Roman" panose="02020603050405020304" pitchFamily="18" charset="0"/>
                        </a:rPr>
                        <a:t> delayed content approval</a:t>
                      </a:r>
                    </a:p>
                    <a:p>
                      <a:r>
                        <a:rPr baseline="0" dirty="0" sz="2000" lang="en-US" smtClean="0">
                          <a:latin typeface="Times New Roman" panose="02020603050405020304" pitchFamily="18" charset="0"/>
                          <a:cs typeface="Times New Roman" panose="02020603050405020304" pitchFamily="18" charset="0"/>
                        </a:rPr>
                        <a:t>Solution: recruit dedicates content approver</a:t>
                      </a:r>
                      <a:endParaRPr dirty="0" sz="2000" lang="en-US">
                        <a:latin typeface="Times New Roman" panose="02020603050405020304" pitchFamily="18" charset="0"/>
                        <a:cs typeface="Times New Roman" panose="02020603050405020304" pitchFamily="18" charset="0"/>
                      </a:endParaRPr>
                    </a:p>
                  </a:txBody>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6">
            <a:lum/>
          </a:blip>
          <a:srcRect/>
          <a:stretch>
            <a:fillRect t="-17000" b="-17000"/>
          </a:stretch>
        </a:blipFill>
        <a:effectLst/>
      </p:bgPr>
    </p:bg>
    <p:spTree>
      <p:nvGrpSpPr>
        <p:cNvPr id="82" name=""/>
        <p:cNvGrpSpPr/>
        <p:nvPr/>
      </p:nvGrpSpPr>
      <p:grpSpPr>
        <a:xfrm>
          <a:off x="0" y="0"/>
          <a:ext cx="0" cy="0"/>
          <a:chOff x="0" y="0"/>
          <a:chExt cx="0" cy="0"/>
        </a:xfrm>
      </p:grpSpPr>
      <p:sp>
        <p:nvSpPr>
          <p:cNvPr id="1048657" name="Title 3"/>
          <p:cNvSpPr>
            <a:spLocks noGrp="1"/>
          </p:cNvSpPr>
          <p:nvPr>
            <p:ph type="title"/>
          </p:nvPr>
        </p:nvSpPr>
        <p:spPr>
          <a:xfrm>
            <a:off x="1105648" y="152918"/>
            <a:ext cx="9601196" cy="1303867"/>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Reflection: Challenges and Solutions </a:t>
            </a:r>
            <a:endParaRPr b="1" dirty="0" sz="4000" lang="en-US">
              <a:solidFill>
                <a:srgbClr val="FFC000"/>
              </a:solidFill>
              <a:latin typeface="Times New Roman" panose="02020603050405020304" pitchFamily="18" charset="0"/>
              <a:cs typeface="Times New Roman" panose="02020603050405020304" pitchFamily="18" charset="0"/>
            </a:endParaRPr>
          </a:p>
        </p:txBody>
      </p:sp>
      <p:graphicFrame>
        <p:nvGraphicFramePr>
          <p:cNvPr id="4194310" name="Content Placeholder 1"/>
          <p:cNvGraphicFramePr>
            <a:graphicFrameLocks noGrp="1"/>
          </p:cNvGraphicFramePr>
          <p:nvPr>
            <p:ph sz="half" idx="1"/>
          </p:nvPr>
        </p:nvGraphicFramePr>
        <p:xfrm>
          <a:off x="120650" y="1680211"/>
          <a:ext cx="11972290" cy="517778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6">
            <a:lum/>
          </a:blip>
          <a:srcRect/>
          <a:stretch>
            <a:fillRect t="-17000" b="-17000"/>
          </a:stretch>
        </a:blipFill>
        <a:effectLst/>
      </p:bgPr>
    </p:bg>
    <p:spTree>
      <p:nvGrpSpPr>
        <p:cNvPr id="85" name=""/>
        <p:cNvGrpSpPr/>
        <p:nvPr/>
      </p:nvGrpSpPr>
      <p:grpSpPr>
        <a:xfrm>
          <a:off x="0" y="0"/>
          <a:ext cx="0" cy="0"/>
          <a:chOff x="0" y="0"/>
          <a:chExt cx="0" cy="0"/>
        </a:xfrm>
      </p:grpSpPr>
      <p:sp>
        <p:nvSpPr>
          <p:cNvPr id="1048661" name="Title 3"/>
          <p:cNvSpPr>
            <a:spLocks noGrp="1"/>
          </p:cNvSpPr>
          <p:nvPr>
            <p:ph type="title"/>
          </p:nvPr>
        </p:nvSpPr>
        <p:spPr>
          <a:xfrm>
            <a:off x="442708" y="0"/>
            <a:ext cx="10130042" cy="1303867"/>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Reflection: Challenges and Solutions Cont.… </a:t>
            </a:r>
            <a:endParaRPr b="1" dirty="0" sz="4000" lang="en-US">
              <a:solidFill>
                <a:srgbClr val="FFC000"/>
              </a:solidFill>
              <a:latin typeface="Times New Roman" panose="02020603050405020304" pitchFamily="18" charset="0"/>
              <a:cs typeface="Times New Roman" panose="02020603050405020304" pitchFamily="18" charset="0"/>
            </a:endParaRPr>
          </a:p>
        </p:txBody>
      </p:sp>
      <p:graphicFrame>
        <p:nvGraphicFramePr>
          <p:cNvPr id="4194311" name="Content Placeholder 1"/>
          <p:cNvGraphicFramePr>
            <a:graphicFrameLocks noGrp="1"/>
          </p:cNvGraphicFramePr>
          <p:nvPr>
            <p:ph sz="half" idx="1"/>
          </p:nvPr>
        </p:nvGraphicFramePr>
        <p:xfrm>
          <a:off x="0" y="1303867"/>
          <a:ext cx="12012930" cy="555413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6">
            <a:lum/>
          </a:blip>
          <a:srcRect/>
          <a:stretch>
            <a:fillRect t="-17000" b="-17000"/>
          </a:stretch>
        </a:blipFill>
        <a:effectLst/>
      </p:bgPr>
    </p:bg>
    <p:spTree>
      <p:nvGrpSpPr>
        <p:cNvPr id="88" name=""/>
        <p:cNvGrpSpPr/>
        <p:nvPr/>
      </p:nvGrpSpPr>
      <p:grpSpPr>
        <a:xfrm>
          <a:off x="0" y="0"/>
          <a:ext cx="0" cy="0"/>
          <a:chOff x="0" y="0"/>
          <a:chExt cx="0" cy="0"/>
        </a:xfrm>
      </p:grpSpPr>
      <p:sp>
        <p:nvSpPr>
          <p:cNvPr id="1048665" name="Title 1"/>
          <p:cNvSpPr>
            <a:spLocks noGrp="1"/>
          </p:cNvSpPr>
          <p:nvPr>
            <p:ph type="title"/>
          </p:nvPr>
        </p:nvSpPr>
        <p:spPr>
          <a:xfrm>
            <a:off x="1046161" y="119661"/>
            <a:ext cx="9404723" cy="966189"/>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Skills Developed </a:t>
            </a:r>
            <a:endParaRPr b="1" dirty="0" sz="4000" lang="en-US">
              <a:solidFill>
                <a:srgbClr val="FFC000"/>
              </a:solidFill>
              <a:latin typeface="Times New Roman" panose="02020603050405020304" pitchFamily="18" charset="0"/>
              <a:cs typeface="Times New Roman" panose="02020603050405020304" pitchFamily="18" charset="0"/>
            </a:endParaRPr>
          </a:p>
        </p:txBody>
      </p:sp>
      <p:graphicFrame>
        <p:nvGraphicFramePr>
          <p:cNvPr id="4194312" name="Content Placeholder 4"/>
          <p:cNvGraphicFramePr>
            <a:graphicFrameLocks noGrp="1"/>
          </p:cNvGraphicFramePr>
          <p:nvPr>
            <p:ph sz="half" idx="1"/>
          </p:nvPr>
        </p:nvGraphicFramePr>
        <p:xfrm>
          <a:off x="217170" y="1085850"/>
          <a:ext cx="11772900" cy="55664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6">
            <a:lum/>
          </a:blip>
          <a:srcRect/>
          <a:stretch>
            <a:fillRect t="-17000" b="-17000"/>
          </a:stretch>
        </a:blipFill>
        <a:effectLst/>
      </p:bgPr>
    </p:bg>
    <p:spTree>
      <p:nvGrpSpPr>
        <p:cNvPr id="91" name=""/>
        <p:cNvGrpSpPr/>
        <p:nvPr/>
      </p:nvGrpSpPr>
      <p:grpSpPr>
        <a:xfrm>
          <a:off x="0" y="0"/>
          <a:ext cx="0" cy="0"/>
          <a:chOff x="0" y="0"/>
          <a:chExt cx="0" cy="0"/>
        </a:xfrm>
      </p:grpSpPr>
      <p:sp>
        <p:nvSpPr>
          <p:cNvPr id="1048669" name="Title 3"/>
          <p:cNvSpPr>
            <a:spLocks noGrp="1"/>
          </p:cNvSpPr>
          <p:nvPr>
            <p:ph type="title"/>
          </p:nvPr>
        </p:nvSpPr>
        <p:spPr>
          <a:xfrm>
            <a:off x="1105111" y="28482"/>
            <a:ext cx="9601196" cy="1183098"/>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Key lessons learned </a:t>
            </a:r>
            <a:endParaRPr b="1" dirty="0" sz="4000" lang="en-US">
              <a:solidFill>
                <a:srgbClr val="FFC000"/>
              </a:solidFill>
              <a:latin typeface="Times New Roman" panose="02020603050405020304" pitchFamily="18" charset="0"/>
              <a:cs typeface="Times New Roman" panose="02020603050405020304" pitchFamily="18" charset="0"/>
            </a:endParaRPr>
          </a:p>
        </p:txBody>
      </p:sp>
      <p:graphicFrame>
        <p:nvGraphicFramePr>
          <p:cNvPr id="4194313" name="Content Placeholder 2"/>
          <p:cNvGraphicFramePr>
            <a:graphicFrameLocks noGrp="1"/>
          </p:cNvGraphicFramePr>
          <p:nvPr>
            <p:ph sz="half" idx="1"/>
          </p:nvPr>
        </p:nvGraphicFramePr>
        <p:xfrm>
          <a:off x="88900" y="1211580"/>
          <a:ext cx="11912600" cy="555498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t="-22000" b="-22000"/>
          </a:stretch>
        </a:blipFill>
        <a:effectLst/>
      </p:bgPr>
    </p:bg>
    <p:spTree>
      <p:nvGrpSpPr>
        <p:cNvPr id="94" name=""/>
        <p:cNvGrpSpPr/>
        <p:nvPr/>
      </p:nvGrpSpPr>
      <p:grpSpPr>
        <a:xfrm>
          <a:off x="0" y="0"/>
          <a:ext cx="0" cy="0"/>
          <a:chOff x="0" y="0"/>
          <a:chExt cx="0" cy="0"/>
        </a:xfrm>
      </p:grpSpPr>
      <p:sp>
        <p:nvSpPr>
          <p:cNvPr id="1048673" name="Title 3"/>
          <p:cNvSpPr>
            <a:spLocks noGrp="1"/>
          </p:cNvSpPr>
          <p:nvPr>
            <p:ph type="title"/>
          </p:nvPr>
        </p:nvSpPr>
        <p:spPr>
          <a:xfrm>
            <a:off x="1531361" y="0"/>
            <a:ext cx="9601196" cy="1303867"/>
          </a:xfrm>
          <a:solidFill>
            <a:schemeClr val="bg2"/>
          </a:solidFill>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Conclusion and Next Step</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74" name="Content Placeholder 4"/>
          <p:cNvSpPr>
            <a:spLocks noGrp="1"/>
          </p:cNvSpPr>
          <p:nvPr>
            <p:ph sz="half" idx="1"/>
          </p:nvPr>
        </p:nvSpPr>
        <p:spPr>
          <a:xfrm>
            <a:off x="86264" y="1451610"/>
            <a:ext cx="11960956" cy="5246370"/>
          </a:xfrm>
          <a:solidFill>
            <a:schemeClr val="bg2"/>
          </a:solidFill>
        </p:spPr>
        <p:txBody>
          <a:bodyPr>
            <a:noAutofit/>
          </a:bodyPr>
          <a:p>
            <a:r>
              <a:rPr dirty="0" sz="2000" lang="en-US" smtClean="0">
                <a:latin typeface="Times New Roman" panose="02020603050405020304" pitchFamily="18" charset="0"/>
                <a:cs typeface="Times New Roman" panose="02020603050405020304" pitchFamily="18" charset="0"/>
              </a:rPr>
              <a:t>The </a:t>
            </a:r>
            <a:r>
              <a:rPr dirty="0" sz="2000" lang="en-US">
                <a:latin typeface="Times New Roman" panose="02020603050405020304" pitchFamily="18" charset="0"/>
                <a:cs typeface="Times New Roman" panose="02020603050405020304" pitchFamily="18" charset="0"/>
              </a:rPr>
              <a:t>consultancy project focused on the assessment of Lavinda Eye Specialist Hospital's challenges.</a:t>
            </a:r>
          </a:p>
          <a:p>
            <a:r>
              <a:rPr dirty="0" sz="2000" lang="en-US" smtClean="0">
                <a:latin typeface="Times New Roman" panose="02020603050405020304" pitchFamily="18" charset="0"/>
                <a:cs typeface="Times New Roman" panose="02020603050405020304" pitchFamily="18" charset="0"/>
              </a:rPr>
              <a:t>This </a:t>
            </a:r>
            <a:r>
              <a:rPr dirty="0" sz="2000" lang="en-US">
                <a:latin typeface="Times New Roman" panose="02020603050405020304" pitchFamily="18" charset="0"/>
                <a:cs typeface="Times New Roman" panose="02020603050405020304" pitchFamily="18" charset="0"/>
              </a:rPr>
              <a:t>resulted in the development of practical solutions to promote the hospital's operations and service delivery.</a:t>
            </a:r>
          </a:p>
          <a:p>
            <a:r>
              <a:rPr dirty="0" sz="2000" lang="en-US" smtClean="0">
                <a:latin typeface="Times New Roman" panose="02020603050405020304" pitchFamily="18" charset="0"/>
                <a:cs typeface="Times New Roman" panose="02020603050405020304" pitchFamily="18" charset="0"/>
              </a:rPr>
              <a:t>The </a:t>
            </a:r>
            <a:r>
              <a:rPr dirty="0" sz="2000" lang="en-US">
                <a:latin typeface="Times New Roman" panose="02020603050405020304" pitchFamily="18" charset="0"/>
                <a:cs typeface="Times New Roman" panose="02020603050405020304" pitchFamily="18" charset="0"/>
              </a:rPr>
              <a:t>key recommendations include;</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Establishing </a:t>
            </a:r>
            <a:r>
              <a:rPr dirty="0" sz="2000" lang="en-US">
                <a:latin typeface="Times New Roman" panose="02020603050405020304" pitchFamily="18" charset="0"/>
                <a:cs typeface="Times New Roman" panose="02020603050405020304" pitchFamily="18" charset="0"/>
              </a:rPr>
              <a:t>preventive maintenance protocols for equipment</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Implementing </a:t>
            </a:r>
            <a:r>
              <a:rPr dirty="0" sz="2000" lang="en-US">
                <a:latin typeface="Times New Roman" panose="02020603050405020304" pitchFamily="18" charset="0"/>
                <a:cs typeface="Times New Roman" panose="02020603050405020304" pitchFamily="18" charset="0"/>
              </a:rPr>
              <a:t>a digital appointment and patient flow management system</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Launching </a:t>
            </a:r>
            <a:r>
              <a:rPr dirty="0" sz="2000" lang="en-US">
                <a:latin typeface="Times New Roman" panose="02020603050405020304" pitchFamily="18" charset="0"/>
                <a:cs typeface="Times New Roman" panose="02020603050405020304" pitchFamily="18" charset="0"/>
              </a:rPr>
              <a:t>a hospital website and basic digital marketing strategy. </a:t>
            </a:r>
          </a:p>
          <a:p>
            <a:r>
              <a:rPr dirty="0" sz="2000" lang="en-US">
                <a:latin typeface="Times New Roman" panose="02020603050405020304" pitchFamily="18" charset="0"/>
                <a:cs typeface="Times New Roman" panose="02020603050405020304" pitchFamily="18" charset="0"/>
              </a:rPr>
              <a:t>Success will be measured by</a:t>
            </a:r>
            <a:r>
              <a:rPr dirty="0" sz="20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Improved </a:t>
            </a:r>
            <a:r>
              <a:rPr dirty="0" sz="2000" lang="en-US">
                <a:latin typeface="Times New Roman" panose="02020603050405020304" pitchFamily="18" charset="0"/>
                <a:cs typeface="Times New Roman" panose="02020603050405020304" pitchFamily="18" charset="0"/>
              </a:rPr>
              <a:t>patient satisfaction scores </a:t>
            </a:r>
            <a:r>
              <a:rPr dirty="0" sz="2000" lang="en-US" smtClean="0">
                <a:latin typeface="Times New Roman" panose="02020603050405020304" pitchFamily="18" charset="0"/>
                <a:cs typeface="Times New Roman" panose="02020603050405020304" pitchFamily="18" charset="0"/>
              </a:rPr>
              <a:t>r</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R</a:t>
            </a:r>
            <a:r>
              <a:rPr dirty="0" sz="2000" lang="en-US" smtClean="0">
                <a:latin typeface="Times New Roman" panose="02020603050405020304" pitchFamily="18" charset="0"/>
                <a:cs typeface="Times New Roman" panose="02020603050405020304" pitchFamily="18" charset="0"/>
              </a:rPr>
              <a:t>educed </a:t>
            </a:r>
            <a:r>
              <a:rPr dirty="0" sz="2000" lang="en-US">
                <a:latin typeface="Times New Roman" panose="02020603050405020304" pitchFamily="18" charset="0"/>
                <a:cs typeface="Times New Roman" panose="02020603050405020304" pitchFamily="18" charset="0"/>
              </a:rPr>
              <a:t>appointment rescheduling rates</a:t>
            </a:r>
            <a:r>
              <a:rPr dirty="0" sz="20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Increased </a:t>
            </a:r>
            <a:r>
              <a:rPr dirty="0" sz="2000" lang="en-US">
                <a:latin typeface="Times New Roman" panose="02020603050405020304" pitchFamily="18" charset="0"/>
                <a:cs typeface="Times New Roman" panose="02020603050405020304" pitchFamily="18" charset="0"/>
              </a:rPr>
              <a:t>operational efficiency through better equipment uptime and smoother patient flow</a:t>
            </a:r>
            <a:r>
              <a:rPr dirty="0" sz="2000" lang="en-US"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Enhanced </a:t>
            </a:r>
            <a:r>
              <a:rPr dirty="0" sz="2000" lang="en-US">
                <a:latin typeface="Times New Roman" panose="02020603050405020304" pitchFamily="18" charset="0"/>
                <a:cs typeface="Times New Roman" panose="02020603050405020304" pitchFamily="18" charset="0"/>
              </a:rPr>
              <a:t>financial performance, reflected in higher patient volumes and reduced procedure </a:t>
            </a:r>
            <a:r>
              <a:rPr dirty="0" sz="2000" lang="en-US" smtClean="0">
                <a:latin typeface="Times New Roman" panose="02020603050405020304" pitchFamily="18" charset="0"/>
                <a:cs typeface="Times New Roman" panose="02020603050405020304" pitchFamily="18" charset="0"/>
              </a:rPr>
              <a:t>cancellations.</a:t>
            </a:r>
            <a:endParaRPr dirty="0" sz="20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678" name="Title 3"/>
          <p:cNvSpPr>
            <a:spLocks noGrp="1"/>
          </p:cNvSpPr>
          <p:nvPr>
            <p:ph type="title"/>
          </p:nvPr>
        </p:nvSpPr>
        <p:spPr>
          <a:xfrm>
            <a:off x="1229437" y="240261"/>
            <a:ext cx="9601196" cy="1303867"/>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Next Steps </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79" name="Content Placeholder 4"/>
          <p:cNvSpPr>
            <a:spLocks noGrp="1"/>
          </p:cNvSpPr>
          <p:nvPr>
            <p:ph sz="half" idx="1"/>
          </p:nvPr>
        </p:nvSpPr>
        <p:spPr>
          <a:xfrm>
            <a:off x="89514" y="1259119"/>
            <a:ext cx="7740482" cy="4999178"/>
          </a:xfrm>
        </p:spPr>
        <p:txBody>
          <a:bodyPr>
            <a:noAutofit/>
          </a:bodyPr>
          <a:p>
            <a:r>
              <a:rPr dirty="0" sz="2000" lang="en-US">
                <a:latin typeface="Times New Roman" panose="02020603050405020304" pitchFamily="18" charset="0"/>
                <a:cs typeface="Times New Roman" panose="02020603050405020304" pitchFamily="18" charset="0"/>
              </a:rPr>
              <a:t>The following steps for Lavinda Eye </a:t>
            </a:r>
            <a:r>
              <a:rPr dirty="0" sz="2000" lang="en-US" smtClean="0">
                <a:latin typeface="Times New Roman" panose="02020603050405020304" pitchFamily="18" charset="0"/>
                <a:cs typeface="Times New Roman" panose="02020603050405020304" pitchFamily="18" charset="0"/>
              </a:rPr>
              <a:t>Hospital:</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Prioritize </a:t>
            </a:r>
            <a:r>
              <a:rPr dirty="0" sz="2000" lang="en-US">
                <a:latin typeface="Times New Roman" panose="02020603050405020304" pitchFamily="18" charset="0"/>
                <a:cs typeface="Times New Roman" panose="02020603050405020304" pitchFamily="18" charset="0"/>
              </a:rPr>
              <a:t>the launch of the website and digital </a:t>
            </a:r>
            <a:r>
              <a:rPr dirty="0" sz="2000" lang="en-US" smtClean="0">
                <a:latin typeface="Times New Roman" panose="02020603050405020304" pitchFamily="18" charset="0"/>
                <a:cs typeface="Times New Roman" panose="02020603050405020304" pitchFamily="18" charset="0"/>
              </a:rPr>
              <a:t>platforms</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P</a:t>
            </a:r>
            <a:r>
              <a:rPr dirty="0" sz="2000" lang="en-US" smtClean="0">
                <a:latin typeface="Times New Roman" panose="02020603050405020304" pitchFamily="18" charset="0"/>
                <a:cs typeface="Times New Roman" panose="02020603050405020304" pitchFamily="18" charset="0"/>
              </a:rPr>
              <a:t>artnering </a:t>
            </a:r>
            <a:r>
              <a:rPr dirty="0" sz="2000" lang="en-US">
                <a:latin typeface="Times New Roman" panose="02020603050405020304" pitchFamily="18" charset="0"/>
                <a:cs typeface="Times New Roman" panose="02020603050405020304" pitchFamily="18" charset="0"/>
              </a:rPr>
              <a:t>with local vendors for equipment </a:t>
            </a:r>
            <a:r>
              <a:rPr dirty="0" sz="2000" lang="en-US" smtClean="0">
                <a:latin typeface="Times New Roman" panose="02020603050405020304" pitchFamily="18" charset="0"/>
                <a:cs typeface="Times New Roman" panose="02020603050405020304" pitchFamily="18" charset="0"/>
              </a:rPr>
              <a:t>servicing </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E</a:t>
            </a:r>
            <a:r>
              <a:rPr dirty="0" sz="2000" lang="en-US" smtClean="0">
                <a:latin typeface="Times New Roman" panose="02020603050405020304" pitchFamily="18" charset="0"/>
                <a:cs typeface="Times New Roman" panose="02020603050405020304" pitchFamily="18" charset="0"/>
              </a:rPr>
              <a:t>stablish </a:t>
            </a:r>
            <a:r>
              <a:rPr dirty="0" sz="2000" lang="en-US">
                <a:latin typeface="Times New Roman" panose="02020603050405020304" pitchFamily="18" charset="0"/>
                <a:cs typeface="Times New Roman" panose="02020603050405020304" pitchFamily="18" charset="0"/>
              </a:rPr>
              <a:t>the internal implementation team to oversee execution</a:t>
            </a:r>
            <a:endParaRPr dirty="0" sz="2000" lang="en-US" smtClean="0">
              <a:latin typeface="Times New Roman" panose="02020603050405020304" pitchFamily="18" charset="0"/>
              <a:cs typeface="Times New Roman" panose="02020603050405020304" pitchFamily="18" charset="0"/>
            </a:endParaRPr>
          </a:p>
          <a:p>
            <a:r>
              <a:rPr dirty="0" sz="2000" lang="en-US">
                <a:latin typeface="Times New Roman" panose="02020603050405020304" pitchFamily="18" charset="0"/>
                <a:cs typeface="Times New Roman" panose="02020603050405020304" pitchFamily="18" charset="0"/>
              </a:rPr>
              <a:t>My next step will also </a:t>
            </a:r>
            <a:r>
              <a:rPr dirty="0" sz="2000" lang="en-US" smtClean="0">
                <a:latin typeface="Times New Roman" panose="02020603050405020304" pitchFamily="18" charset="0"/>
                <a:cs typeface="Times New Roman" panose="02020603050405020304" pitchFamily="18" charset="0"/>
              </a:rPr>
              <a:t>include:</a:t>
            </a:r>
            <a:endParaRPr dirty="0" sz="200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Using </a:t>
            </a:r>
            <a:r>
              <a:rPr dirty="0" sz="2000" lang="en-US">
                <a:latin typeface="Times New Roman" panose="02020603050405020304" pitchFamily="18" charset="0"/>
                <a:cs typeface="Times New Roman" panose="02020603050405020304" pitchFamily="18" charset="0"/>
              </a:rPr>
              <a:t>the skills gained in future consultancy or project management </a:t>
            </a:r>
            <a:r>
              <a:rPr dirty="0" sz="2000" lang="en-US" smtClean="0">
                <a:latin typeface="Times New Roman" panose="02020603050405020304" pitchFamily="18" charset="0"/>
                <a:cs typeface="Times New Roman" panose="02020603050405020304" pitchFamily="18" charset="0"/>
              </a:rPr>
              <a:t>roles</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I </a:t>
            </a:r>
            <a:r>
              <a:rPr dirty="0" sz="2000" lang="en-US">
                <a:latin typeface="Times New Roman" panose="02020603050405020304" pitchFamily="18" charset="0"/>
                <a:cs typeface="Times New Roman" panose="02020603050405020304" pitchFamily="18" charset="0"/>
              </a:rPr>
              <a:t>plan to improve my knowledge in implementation science and low-cost tech </a:t>
            </a:r>
            <a:r>
              <a:rPr dirty="0" sz="2000" lang="en-US" smtClean="0">
                <a:latin typeface="Times New Roman" panose="02020603050405020304" pitchFamily="18" charset="0"/>
                <a:cs typeface="Times New Roman" panose="02020603050405020304" pitchFamily="18" charset="0"/>
              </a:rPr>
              <a:t>innovations</a:t>
            </a:r>
            <a:endParaRPr dirty="0" sz="2000" lang="en-US" smtClean="0">
              <a:latin typeface="Times New Roman" panose="02020603050405020304" pitchFamily="18" charset="0"/>
              <a:cs typeface="Times New Roman" panose="02020603050405020304" pitchFamily="18" charset="0"/>
            </a:endParaRPr>
          </a:p>
        </p:txBody>
      </p:sp>
      <p:pic>
        <p:nvPicPr>
          <p:cNvPr id="2097163" name="Content Placeholder 1"/>
          <p:cNvPicPr>
            <a:picLocks noChangeAspect="1" noGrp="1"/>
          </p:cNvPicPr>
          <p:nvPr>
            <p:ph sz="half" idx="2"/>
          </p:nvPr>
        </p:nvPicPr>
        <p:blipFill>
          <a:blip xmlns:r="http://schemas.openxmlformats.org/officeDocument/2006/relationships" r:embed="rId1"/>
          <a:stretch>
            <a:fillRect/>
          </a:stretch>
        </p:blipFill>
        <p:spPr>
          <a:xfrm>
            <a:off x="7965788" y="1259119"/>
            <a:ext cx="4159009" cy="5115464"/>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t="-28000" b="-28000"/>
          </a:stretch>
        </a:blipFill>
        <a:effectLst/>
      </p:bgPr>
    </p:bg>
    <p:spTree>
      <p:nvGrpSpPr>
        <p:cNvPr id="45" name=""/>
        <p:cNvGrpSpPr/>
        <p:nvPr/>
      </p:nvGrpSpPr>
      <p:grpSpPr>
        <a:xfrm>
          <a:off x="0" y="0"/>
          <a:ext cx="0" cy="0"/>
          <a:chOff x="0" y="0"/>
          <a:chExt cx="0" cy="0"/>
        </a:xfrm>
      </p:grpSpPr>
      <p:sp>
        <p:nvSpPr>
          <p:cNvPr id="1048594" name="Title 3"/>
          <p:cNvSpPr>
            <a:spLocks noGrp="1"/>
          </p:cNvSpPr>
          <p:nvPr>
            <p:ph type="title"/>
          </p:nvPr>
        </p:nvSpPr>
        <p:spPr>
          <a:xfrm>
            <a:off x="1233579" y="105903"/>
            <a:ext cx="9601196" cy="1174257"/>
          </a:xfrm>
          <a:solidFill>
            <a:schemeClr val="bg2"/>
          </a:solidFill>
        </p:spPr>
        <p:txBody>
          <a:bodyPr/>
          <a:p>
            <a:r>
              <a:rPr b="1" dirty="0" sz="4000" lang="en-US" smtClean="0">
                <a:solidFill>
                  <a:srgbClr val="FFC000"/>
                </a:solidFill>
                <a:latin typeface="Times New Roman" panose="02020603050405020304" pitchFamily="18" charset="0"/>
                <a:cs typeface="Times New Roman" panose="02020603050405020304" pitchFamily="18" charset="0"/>
              </a:rPr>
              <a:t>Introduction: Brief Project Recap</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595" name="Content Placeholder 4"/>
          <p:cNvSpPr>
            <a:spLocks noGrp="1"/>
          </p:cNvSpPr>
          <p:nvPr>
            <p:ph sz="half" idx="1"/>
          </p:nvPr>
        </p:nvSpPr>
        <p:spPr>
          <a:xfrm>
            <a:off x="189781" y="1474470"/>
            <a:ext cx="6885389" cy="5212080"/>
          </a:xfrm>
          <a:solidFill>
            <a:schemeClr val="bg2"/>
          </a:solidFill>
        </p:spPr>
        <p:txBody>
          <a:bodyPr>
            <a:normAutofit fontScale="95000"/>
          </a:bodyPr>
          <a:p>
            <a:r>
              <a:rPr dirty="0" sz="2000" lang="en-US">
                <a:latin typeface="Times New Roman" panose="02020603050405020304" pitchFamily="18" charset="0"/>
                <a:cs typeface="Times New Roman" panose="02020603050405020304" pitchFamily="18" charset="0"/>
              </a:rPr>
              <a:t>The client in this project is </a:t>
            </a:r>
            <a:r>
              <a:rPr dirty="0" sz="2000" lang="en-US" err="1">
                <a:latin typeface="Times New Roman" panose="02020603050405020304" pitchFamily="18" charset="0"/>
                <a:cs typeface="Times New Roman" panose="02020603050405020304" pitchFamily="18" charset="0"/>
              </a:rPr>
              <a:t>Lavinda</a:t>
            </a:r>
            <a:r>
              <a:rPr dirty="0" sz="2000" lang="en-US">
                <a:latin typeface="Times New Roman" panose="02020603050405020304" pitchFamily="18" charset="0"/>
                <a:cs typeface="Times New Roman" panose="02020603050405020304" pitchFamily="18" charset="0"/>
              </a:rPr>
              <a:t> Eye Specialist Hospital. </a:t>
            </a:r>
            <a:endParaRPr dirty="0" sz="2000" lang="en-US" smtClean="0">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Formed </a:t>
            </a:r>
            <a:r>
              <a:rPr dirty="0" sz="2000" lang="en-US">
                <a:latin typeface="Times New Roman" panose="02020603050405020304" pitchFamily="18" charset="0"/>
                <a:cs typeface="Times New Roman" panose="02020603050405020304" pitchFamily="18" charset="0"/>
              </a:rPr>
              <a:t>in 2007 and located in Port </a:t>
            </a:r>
            <a:r>
              <a:rPr dirty="0" sz="2000" lang="en-US" smtClean="0">
                <a:latin typeface="Times New Roman" panose="02020603050405020304" pitchFamily="18" charset="0"/>
                <a:cs typeface="Times New Roman" panose="02020603050405020304" pitchFamily="18" charset="0"/>
              </a:rPr>
              <a:t>Harcourt</a:t>
            </a:r>
            <a:r>
              <a:rPr dirty="0" sz="2000" lang="en-US">
                <a:latin typeface="Times New Roman" panose="02020603050405020304" pitchFamily="18" charset="0"/>
                <a:cs typeface="Times New Roman" panose="02020603050405020304" pitchFamily="18" charset="0"/>
              </a:rPr>
              <a:t> </a:t>
            </a:r>
            <a:r>
              <a:rPr dirty="0" sz="2000" lang="da-DK">
                <a:latin typeface="Times New Roman" panose="02020603050405020304" pitchFamily="18" charset="0"/>
                <a:cs typeface="Times New Roman" panose="02020603050405020304" pitchFamily="18" charset="0"/>
              </a:rPr>
              <a:t>(Lavinda Eye Specialist Hospital, 2025)</a:t>
            </a:r>
            <a:endParaRPr dirty="0" sz="2000" lang="en-US" smtClean="0">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It </a:t>
            </a:r>
            <a:r>
              <a:rPr dirty="0" sz="2000" lang="en-US">
                <a:latin typeface="Times New Roman" panose="02020603050405020304" pitchFamily="18" charset="0"/>
                <a:cs typeface="Times New Roman" panose="02020603050405020304" pitchFamily="18" charset="0"/>
              </a:rPr>
              <a:t>serves a large population in the area of </a:t>
            </a:r>
            <a:r>
              <a:rPr dirty="0" sz="2000" lang="en-US" smtClean="0">
                <a:latin typeface="Times New Roman" panose="02020603050405020304" pitchFamily="18" charset="0"/>
                <a:cs typeface="Times New Roman" panose="02020603050405020304" pitchFamily="18" charset="0"/>
              </a:rPr>
              <a:t>ophthalmology.</a:t>
            </a:r>
          </a:p>
          <a:p>
            <a:r>
              <a:rPr dirty="0" sz="2000" lang="en-US" smtClean="0">
                <a:latin typeface="Times New Roman" panose="02020603050405020304" pitchFamily="18" charset="0"/>
                <a:cs typeface="Times New Roman" panose="02020603050405020304" pitchFamily="18" charset="0"/>
              </a:rPr>
              <a:t>Experience </a:t>
            </a:r>
            <a:r>
              <a:rPr dirty="0" sz="2000" lang="en-US">
                <a:latin typeface="Times New Roman" panose="02020603050405020304" pitchFamily="18" charset="0"/>
                <a:cs typeface="Times New Roman" panose="02020603050405020304" pitchFamily="18" charset="0"/>
              </a:rPr>
              <a:t>several bottlenecks like:</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 Delays in patient flow</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Limited digital </a:t>
            </a:r>
            <a:r>
              <a:rPr dirty="0" sz="2000" lang="en-US" smtClean="0">
                <a:latin typeface="Times New Roman" panose="02020603050405020304" pitchFamily="18" charset="0"/>
                <a:cs typeface="Times New Roman" panose="02020603050405020304" pitchFamily="18" charset="0"/>
              </a:rPr>
              <a:t>presence </a:t>
            </a:r>
            <a:endParaRPr dirty="0" sz="2000" lang="en-US">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Frequent equipment malfunctions </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Budgetary </a:t>
            </a:r>
            <a:r>
              <a:rPr dirty="0" sz="2000" lang="en-US" smtClean="0">
                <a:latin typeface="Times New Roman" panose="02020603050405020304" pitchFamily="18" charset="0"/>
                <a:cs typeface="Times New Roman" panose="02020603050405020304" pitchFamily="18" charset="0"/>
              </a:rPr>
              <a:t>constraints </a:t>
            </a:r>
            <a:endParaRPr dirty="0" sz="2000" lang="en-US">
              <a:latin typeface="Times New Roman" panose="02020603050405020304" pitchFamily="18" charset="0"/>
              <a:cs typeface="Times New Roman" panose="02020603050405020304" pitchFamily="18" charset="0"/>
            </a:endParaRPr>
          </a:p>
          <a:p>
            <a:r>
              <a:rPr dirty="0" sz="2000" lang="en-US">
                <a:latin typeface="Times New Roman" panose="02020603050405020304" pitchFamily="18" charset="0"/>
                <a:cs typeface="Times New Roman" panose="02020603050405020304" pitchFamily="18" charset="0"/>
              </a:rPr>
              <a:t>These challenges impact the hospital's performance and competitive advantage. </a:t>
            </a:r>
          </a:p>
          <a:p>
            <a:pPr indent="0" marL="0">
              <a:buNone/>
            </a:pPr>
            <a:endParaRPr dirty="0" sz="2000" lang="en-US" smtClean="0">
              <a:latin typeface="Times New Roman" panose="02020603050405020304" pitchFamily="18" charset="0"/>
              <a:cs typeface="Times New Roman" panose="02020603050405020304" pitchFamily="18" charset="0"/>
            </a:endParaRPr>
          </a:p>
        </p:txBody>
      </p:sp>
      <p:pic>
        <p:nvPicPr>
          <p:cNvPr id="2097157" name="Picture 1"/>
          <p:cNvPicPr>
            <a:picLocks noChangeAspect="1"/>
          </p:cNvPicPr>
          <p:nvPr/>
        </p:nvPicPr>
        <p:blipFill>
          <a:blip xmlns:r="http://schemas.openxmlformats.org/officeDocument/2006/relationships" r:embed="rId2"/>
          <a:stretch>
            <a:fillRect/>
          </a:stretch>
        </p:blipFill>
        <p:spPr>
          <a:xfrm>
            <a:off x="7212330" y="1474470"/>
            <a:ext cx="4857750" cy="5120640"/>
          </a:xfrm>
          <a:prstGeom prst="rec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p:sp>
        <p:nvSpPr>
          <p:cNvPr id="1048683" name="Title 3"/>
          <p:cNvSpPr>
            <a:spLocks noGrp="1"/>
          </p:cNvSpPr>
          <p:nvPr>
            <p:ph type="title"/>
          </p:nvPr>
        </p:nvSpPr>
        <p:spPr>
          <a:xfrm>
            <a:off x="1229437" y="240261"/>
            <a:ext cx="9601196" cy="1303867"/>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General Conclusion</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84" name="Content Placeholder 4"/>
          <p:cNvSpPr>
            <a:spLocks noGrp="1"/>
          </p:cNvSpPr>
          <p:nvPr>
            <p:ph sz="half" idx="1"/>
          </p:nvPr>
        </p:nvSpPr>
        <p:spPr>
          <a:xfrm>
            <a:off x="89513" y="1259119"/>
            <a:ext cx="11999567" cy="3550387"/>
          </a:xfrm>
        </p:spPr>
        <p:txBody>
          <a:bodyPr>
            <a:noAutofit/>
          </a:bodyPr>
          <a:p>
            <a:r>
              <a:rPr dirty="0" sz="2000" lang="en-US">
                <a:latin typeface="Times New Roman" panose="02020603050405020304" pitchFamily="18" charset="0"/>
                <a:cs typeface="Times New Roman" panose="02020603050405020304" pitchFamily="18" charset="0"/>
              </a:rPr>
              <a:t>The </a:t>
            </a:r>
            <a:r>
              <a:rPr dirty="0" sz="2000" lang="en-US" smtClean="0">
                <a:latin typeface="Times New Roman" panose="02020603050405020304" pitchFamily="18" charset="0"/>
                <a:cs typeface="Times New Roman" panose="02020603050405020304" pitchFamily="18" charset="0"/>
              </a:rPr>
              <a:t>recommendation will help </a:t>
            </a:r>
            <a:r>
              <a:rPr dirty="0" sz="2000" lang="en-US" err="1" smtClean="0">
                <a:latin typeface="Times New Roman" panose="02020603050405020304" pitchFamily="18" charset="0"/>
                <a:cs typeface="Times New Roman" panose="02020603050405020304" pitchFamily="18" charset="0"/>
              </a:rPr>
              <a:t>Lavinda</a:t>
            </a:r>
            <a:r>
              <a:rPr dirty="0" sz="2000" lang="en-US" smtClean="0">
                <a:latin typeface="Times New Roman" panose="02020603050405020304" pitchFamily="18" charset="0"/>
                <a:cs typeface="Times New Roman" panose="02020603050405020304" pitchFamily="18" charset="0"/>
              </a:rPr>
              <a:t> </a:t>
            </a:r>
            <a:r>
              <a:rPr dirty="0" sz="2000" lang="en-US">
                <a:latin typeface="Times New Roman" panose="02020603050405020304" pitchFamily="18" charset="0"/>
                <a:cs typeface="Times New Roman" panose="02020603050405020304" pitchFamily="18" charset="0"/>
              </a:rPr>
              <a:t>Eye </a:t>
            </a:r>
            <a:r>
              <a:rPr dirty="0" sz="2000" lang="en-US" smtClean="0">
                <a:latin typeface="Times New Roman" panose="02020603050405020304" pitchFamily="18" charset="0"/>
                <a:cs typeface="Times New Roman" panose="02020603050405020304" pitchFamily="18" charset="0"/>
              </a:rPr>
              <a:t>Hospital:</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Experiences </a:t>
            </a:r>
            <a:r>
              <a:rPr dirty="0" sz="2000" lang="en-US">
                <a:latin typeface="Times New Roman" panose="02020603050405020304" pitchFamily="18" charset="0"/>
                <a:cs typeface="Times New Roman" panose="02020603050405020304" pitchFamily="18" charset="0"/>
              </a:rPr>
              <a:t>measurable improvements in patient care </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Operational </a:t>
            </a:r>
            <a:r>
              <a:rPr dirty="0" sz="2000" lang="en-US">
                <a:latin typeface="Times New Roman" panose="02020603050405020304" pitchFamily="18" charset="0"/>
                <a:cs typeface="Times New Roman" panose="02020603050405020304" pitchFamily="18" charset="0"/>
              </a:rPr>
              <a:t>efficiency and ensure consultancy journey </a:t>
            </a:r>
            <a:endParaRPr dirty="0" sz="2000" lang="en-US" smtClean="0">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The consultancy project will strengthen </a:t>
            </a:r>
            <a:r>
              <a:rPr dirty="0" sz="2000" lang="en-US">
                <a:latin typeface="Times New Roman" panose="02020603050405020304" pitchFamily="18" charset="0"/>
                <a:cs typeface="Times New Roman" panose="02020603050405020304" pitchFamily="18" charset="0"/>
              </a:rPr>
              <a:t>my ability to deliver impactful, practical, and sustainable solutions in real-world healthcare settings.</a:t>
            </a:r>
            <a:endParaRPr dirty="0" sz="20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688" name="Title 4"/>
          <p:cNvSpPr>
            <a:spLocks noGrp="1"/>
          </p:cNvSpPr>
          <p:nvPr>
            <p:ph type="title"/>
          </p:nvPr>
        </p:nvSpPr>
        <p:spPr>
          <a:xfrm>
            <a:off x="965289" y="81783"/>
            <a:ext cx="9404723" cy="1100036"/>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References </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89" name="Content Placeholder 5"/>
          <p:cNvSpPr>
            <a:spLocks noGrp="1"/>
          </p:cNvSpPr>
          <p:nvPr>
            <p:ph idx="1"/>
          </p:nvPr>
        </p:nvSpPr>
        <p:spPr>
          <a:xfrm>
            <a:off x="181156" y="1095556"/>
            <a:ext cx="11792308" cy="5400136"/>
          </a:xfrm>
        </p:spPr>
        <p:txBody>
          <a:bodyPr>
            <a:normAutofit/>
          </a:bodyPr>
          <a:p>
            <a:r>
              <a:rPr dirty="0" lang="en-US">
                <a:latin typeface="Times New Roman" panose="02020603050405020304" pitchFamily="18" charset="0"/>
                <a:cs typeface="Times New Roman" panose="02020603050405020304" pitchFamily="18" charset="0"/>
              </a:rPr>
              <a:t>Brightly. (2023, August 21). </a:t>
            </a:r>
            <a:r>
              <a:rPr dirty="0" i="1" lang="en-US">
                <a:latin typeface="Times New Roman" panose="02020603050405020304" pitchFamily="18" charset="0"/>
                <a:cs typeface="Times New Roman" panose="02020603050405020304" pitchFamily="18" charset="0"/>
              </a:rPr>
              <a:t>The ROI of preventive maintenance: Is it really worth it? </a:t>
            </a:r>
            <a:r>
              <a:rPr dirty="0" lang="en-US">
                <a:latin typeface="Times New Roman" panose="02020603050405020304" pitchFamily="18" charset="0"/>
                <a:cs typeface="Times New Roman" panose="02020603050405020304" pitchFamily="18" charset="0"/>
              </a:rPr>
              <a:t>https://www.brightlysoftware.com/learning-center/ROI-preventive-maintenance#</a:t>
            </a:r>
          </a:p>
          <a:p>
            <a:r>
              <a:rPr dirty="0" lang="en-US" err="1">
                <a:latin typeface="Times New Roman" panose="02020603050405020304" pitchFamily="18" charset="0"/>
                <a:cs typeface="Times New Roman" panose="02020603050405020304" pitchFamily="18" charset="0"/>
              </a:rPr>
              <a:t>Hamasha</a:t>
            </a:r>
            <a:r>
              <a:rPr dirty="0" lang="en-US">
                <a:latin typeface="Times New Roman" panose="02020603050405020304" pitchFamily="18" charset="0"/>
                <a:cs typeface="Times New Roman" panose="02020603050405020304" pitchFamily="18" charset="0"/>
              </a:rPr>
              <a:t>, M. M., </a:t>
            </a:r>
            <a:r>
              <a:rPr dirty="0" lang="en-US" err="1">
                <a:latin typeface="Times New Roman" panose="02020603050405020304" pitchFamily="18" charset="0"/>
                <a:cs typeface="Times New Roman" panose="02020603050405020304" pitchFamily="18" charset="0"/>
              </a:rPr>
              <a:t>Bani-Irshid</a:t>
            </a:r>
            <a:r>
              <a:rPr dirty="0" lang="en-US">
                <a:latin typeface="Times New Roman" panose="02020603050405020304" pitchFamily="18" charset="0"/>
                <a:cs typeface="Times New Roman" panose="02020603050405020304" pitchFamily="18" charset="0"/>
              </a:rPr>
              <a:t>, A. H., Al </a:t>
            </a:r>
            <a:r>
              <a:rPr dirty="0" lang="en-US" err="1">
                <a:latin typeface="Times New Roman" panose="02020603050405020304" pitchFamily="18" charset="0"/>
                <a:cs typeface="Times New Roman" panose="02020603050405020304" pitchFamily="18" charset="0"/>
              </a:rPr>
              <a:t>Mashaqbeh</a:t>
            </a:r>
            <a:r>
              <a:rPr dirty="0" lang="en-US">
                <a:latin typeface="Times New Roman" panose="02020603050405020304" pitchFamily="18" charset="0"/>
                <a:cs typeface="Times New Roman" panose="02020603050405020304" pitchFamily="18" charset="0"/>
              </a:rPr>
              <a:t>, S., </a:t>
            </a:r>
            <a:r>
              <a:rPr dirty="0" lang="en-US" err="1">
                <a:latin typeface="Times New Roman" panose="02020603050405020304" pitchFamily="18" charset="0"/>
                <a:cs typeface="Times New Roman" panose="02020603050405020304" pitchFamily="18" charset="0"/>
              </a:rPr>
              <a:t>Shwaheen</a:t>
            </a:r>
            <a:r>
              <a:rPr dirty="0" lang="en-US">
                <a:latin typeface="Times New Roman" panose="02020603050405020304" pitchFamily="18" charset="0"/>
                <a:cs typeface="Times New Roman" panose="02020603050405020304" pitchFamily="18" charset="0"/>
              </a:rPr>
              <a:t>, G., Al </a:t>
            </a:r>
            <a:r>
              <a:rPr dirty="0" lang="en-US" err="1">
                <a:latin typeface="Times New Roman" panose="02020603050405020304" pitchFamily="18" charset="0"/>
                <a:cs typeface="Times New Roman" panose="02020603050405020304" pitchFamily="18" charset="0"/>
              </a:rPr>
              <a:t>Qadri</a:t>
            </a:r>
            <a:r>
              <a:rPr dirty="0" lang="en-US">
                <a:latin typeface="Times New Roman" panose="02020603050405020304" pitchFamily="18" charset="0"/>
                <a:cs typeface="Times New Roman" panose="02020603050405020304" pitchFamily="18" charset="0"/>
              </a:rPr>
              <a:t>, L., </a:t>
            </a:r>
            <a:r>
              <a:rPr dirty="0" lang="en-US" err="1">
                <a:latin typeface="Times New Roman" panose="02020603050405020304" pitchFamily="18" charset="0"/>
                <a:cs typeface="Times New Roman" panose="02020603050405020304" pitchFamily="18" charset="0"/>
              </a:rPr>
              <a:t>Shbool</a:t>
            </a:r>
            <a:r>
              <a:rPr dirty="0" lang="en-US">
                <a:latin typeface="Times New Roman" panose="02020603050405020304" pitchFamily="18" charset="0"/>
                <a:cs typeface="Times New Roman" panose="02020603050405020304" pitchFamily="18" charset="0"/>
              </a:rPr>
              <a:t>, M., ... and Al-Bashir, A. (2023). Strategical selection of maintenance type under different conditions. </a:t>
            </a:r>
            <a:r>
              <a:rPr dirty="0" i="1" lang="en-US">
                <a:latin typeface="Times New Roman" panose="02020603050405020304" pitchFamily="18" charset="0"/>
                <a:cs typeface="Times New Roman" panose="02020603050405020304" pitchFamily="18" charset="0"/>
              </a:rPr>
              <a:t>Scientific Reports</a:t>
            </a:r>
            <a:r>
              <a:rPr dirty="0" lang="en-US">
                <a:latin typeface="Times New Roman" panose="02020603050405020304" pitchFamily="18" charset="0"/>
                <a:cs typeface="Times New Roman" panose="02020603050405020304" pitchFamily="18" charset="0"/>
              </a:rPr>
              <a:t>, 13(1), 15560. https://doi.org/10.1038/s41598-023-42751-5</a:t>
            </a:r>
          </a:p>
          <a:p>
            <a:r>
              <a:rPr dirty="0" lang="en-US" err="1">
                <a:latin typeface="Times New Roman" panose="02020603050405020304" pitchFamily="18" charset="0"/>
                <a:cs typeface="Times New Roman" panose="02020603050405020304" pitchFamily="18" charset="0"/>
              </a:rPr>
              <a:t>Hardt</a:t>
            </a:r>
            <a:r>
              <a:rPr dirty="0" lang="en-US">
                <a:latin typeface="Times New Roman" panose="02020603050405020304" pitchFamily="18" charset="0"/>
                <a:cs typeface="Times New Roman" panose="02020603050405020304" pitchFamily="18" charset="0"/>
              </a:rPr>
              <a:t>, F., </a:t>
            </a:r>
            <a:r>
              <a:rPr dirty="0" lang="en-US" err="1">
                <a:latin typeface="Times New Roman" panose="02020603050405020304" pitchFamily="18" charset="0"/>
                <a:cs typeface="Times New Roman" panose="02020603050405020304" pitchFamily="18" charset="0"/>
              </a:rPr>
              <a:t>Kotyrba</a:t>
            </a:r>
            <a:r>
              <a:rPr dirty="0" lang="en-US">
                <a:latin typeface="Times New Roman" panose="02020603050405020304" pitchFamily="18" charset="0"/>
                <a:cs typeface="Times New Roman" panose="02020603050405020304" pitchFamily="18" charset="0"/>
              </a:rPr>
              <a:t>, M., </a:t>
            </a:r>
            <a:r>
              <a:rPr dirty="0" lang="en-US" err="1">
                <a:latin typeface="Times New Roman" panose="02020603050405020304" pitchFamily="18" charset="0"/>
                <a:cs typeface="Times New Roman" panose="02020603050405020304" pitchFamily="18" charset="0"/>
              </a:rPr>
              <a:t>Volna</a:t>
            </a:r>
            <a:r>
              <a:rPr dirty="0" lang="en-US">
                <a:latin typeface="Times New Roman" panose="02020603050405020304" pitchFamily="18" charset="0"/>
                <a:cs typeface="Times New Roman" panose="02020603050405020304" pitchFamily="18" charset="0"/>
              </a:rPr>
              <a:t>, E., and </a:t>
            </a:r>
            <a:r>
              <a:rPr dirty="0" lang="en-US" err="1">
                <a:latin typeface="Times New Roman" panose="02020603050405020304" pitchFamily="18" charset="0"/>
                <a:cs typeface="Times New Roman" panose="02020603050405020304" pitchFamily="18" charset="0"/>
              </a:rPr>
              <a:t>Jarusek</a:t>
            </a:r>
            <a:r>
              <a:rPr dirty="0" lang="en-US">
                <a:latin typeface="Times New Roman" panose="02020603050405020304" pitchFamily="18" charset="0"/>
                <a:cs typeface="Times New Roman" panose="02020603050405020304" pitchFamily="18" charset="0"/>
              </a:rPr>
              <a:t>, R. (2021). Innovative approach to preventive maintenance of production equipment based on a modified </a:t>
            </a:r>
            <a:r>
              <a:rPr dirty="0" lang="en-US" err="1">
                <a:latin typeface="Times New Roman" panose="02020603050405020304" pitchFamily="18" charset="0"/>
                <a:cs typeface="Times New Roman" panose="02020603050405020304" pitchFamily="18" charset="0"/>
              </a:rPr>
              <a:t>tpm</a:t>
            </a:r>
            <a:r>
              <a:rPr dirty="0" lang="en-US">
                <a:latin typeface="Times New Roman" panose="02020603050405020304" pitchFamily="18" charset="0"/>
                <a:cs typeface="Times New Roman" panose="02020603050405020304" pitchFamily="18" charset="0"/>
              </a:rPr>
              <a:t> methodology for industry 4.0. </a:t>
            </a:r>
            <a:r>
              <a:rPr dirty="0" i="1" lang="en-US">
                <a:latin typeface="Times New Roman" panose="02020603050405020304" pitchFamily="18" charset="0"/>
                <a:cs typeface="Times New Roman" panose="02020603050405020304" pitchFamily="18" charset="0"/>
              </a:rPr>
              <a:t>Applied Sciences</a:t>
            </a:r>
            <a:r>
              <a:rPr dirty="0" lang="en-US">
                <a:latin typeface="Times New Roman" panose="02020603050405020304" pitchFamily="18" charset="0"/>
                <a:cs typeface="Times New Roman" panose="02020603050405020304" pitchFamily="18" charset="0"/>
              </a:rPr>
              <a:t>, 11(15), 6953. https://doi.org/10.3390/app11156953</a:t>
            </a:r>
          </a:p>
          <a:p>
            <a:r>
              <a:rPr dirty="0" lang="en-US" err="1">
                <a:latin typeface="Times New Roman" panose="02020603050405020304" pitchFamily="18" charset="0"/>
                <a:cs typeface="Times New Roman" panose="02020603050405020304" pitchFamily="18" charset="0"/>
              </a:rPr>
              <a:t>Kamyabi</a:t>
            </a:r>
            <a:r>
              <a:rPr dirty="0" lang="en-US">
                <a:latin typeface="Times New Roman" panose="02020603050405020304" pitchFamily="18" charset="0"/>
                <a:cs typeface="Times New Roman" panose="02020603050405020304" pitchFamily="18" charset="0"/>
              </a:rPr>
              <a:t>, M., </a:t>
            </a:r>
            <a:r>
              <a:rPr dirty="0" lang="en-US" err="1">
                <a:latin typeface="Times New Roman" panose="02020603050405020304" pitchFamily="18" charset="0"/>
                <a:cs typeface="Times New Roman" panose="02020603050405020304" pitchFamily="18" charset="0"/>
              </a:rPr>
              <a:t>Özgit</a:t>
            </a:r>
            <a:r>
              <a:rPr dirty="0" lang="en-US">
                <a:latin typeface="Times New Roman" panose="02020603050405020304" pitchFamily="18" charset="0"/>
                <a:cs typeface="Times New Roman" panose="02020603050405020304" pitchFamily="18" charset="0"/>
              </a:rPr>
              <a:t>, H., and Ahmed, J. N. (2025). Sustaining Digital Marketing Strategies to Enhance Customer Engagement and Brand Promotion: Position as a Moderator. </a:t>
            </a:r>
            <a:r>
              <a:rPr dirty="0" i="1" lang="en-US">
                <a:latin typeface="Times New Roman" panose="02020603050405020304" pitchFamily="18" charset="0"/>
                <a:cs typeface="Times New Roman" panose="02020603050405020304" pitchFamily="18" charset="0"/>
              </a:rPr>
              <a:t>Sustainability</a:t>
            </a:r>
            <a:r>
              <a:rPr dirty="0" lang="en-US">
                <a:latin typeface="Times New Roman" panose="02020603050405020304" pitchFamily="18" charset="0"/>
                <a:cs typeface="Times New Roman" panose="02020603050405020304" pitchFamily="18" charset="0"/>
              </a:rPr>
              <a:t>, 17(7), 3270. </a:t>
            </a:r>
            <a:r>
              <a:rPr dirty="0" lang="en-US">
                <a:latin typeface="Times New Roman" panose="02020603050405020304" pitchFamily="18" charset="0"/>
                <a:cs typeface="Times New Roman" panose="02020603050405020304" pitchFamily="18" charset="0"/>
                <a:hlinkClick r:id="rId1"/>
              </a:rPr>
              <a:t>https://</a:t>
            </a:r>
            <a:r>
              <a:rPr dirty="0" lang="en-US" smtClean="0">
                <a:latin typeface="Times New Roman" panose="02020603050405020304" pitchFamily="18" charset="0"/>
                <a:cs typeface="Times New Roman" panose="02020603050405020304" pitchFamily="18" charset="0"/>
                <a:hlinkClick r:id="rId1"/>
              </a:rPr>
              <a:t>doi.org/10.3390/su17073270</a:t>
            </a:r>
            <a:endParaRPr dirty="0" lang="en-US" smtClean="0">
              <a:latin typeface="Times New Roman" panose="02020603050405020304" pitchFamily="18" charset="0"/>
              <a:cs typeface="Times New Roman" panose="02020603050405020304" pitchFamily="18" charset="0"/>
            </a:endParaRPr>
          </a:p>
          <a:p>
            <a:r>
              <a:rPr dirty="0" lang="en-US">
                <a:latin typeface="Times New Roman" panose="02020603050405020304" pitchFamily="18" charset="0"/>
                <a:cs typeface="Times New Roman" panose="02020603050405020304" pitchFamily="18" charset="0"/>
              </a:rPr>
              <a:t>Lavinda Eye Specialist Hospital (2025) Corporate Profile. Port Harcourt, Nigeria. Available at: www.lavindaeyehospital.com/corporate-profile (Accessed: 13 March 2025).</a:t>
            </a:r>
          </a:p>
          <a:p>
            <a:r>
              <a:rPr dirty="0" lang="en-US" err="1">
                <a:latin typeface="Times New Roman" panose="02020603050405020304" pitchFamily="18" charset="0"/>
                <a:cs typeface="Times New Roman" panose="02020603050405020304" pitchFamily="18" charset="0"/>
              </a:rPr>
              <a:t>Montazeri</a:t>
            </a:r>
            <a:r>
              <a:rPr dirty="0" lang="en-US">
                <a:latin typeface="Times New Roman" panose="02020603050405020304" pitchFamily="18" charset="0"/>
                <a:cs typeface="Times New Roman" panose="02020603050405020304" pitchFamily="18" charset="0"/>
              </a:rPr>
              <a:t>, M., </a:t>
            </a:r>
            <a:r>
              <a:rPr dirty="0" lang="en-US" err="1">
                <a:latin typeface="Times New Roman" panose="02020603050405020304" pitchFamily="18" charset="0"/>
                <a:cs typeface="Times New Roman" panose="02020603050405020304" pitchFamily="18" charset="0"/>
              </a:rPr>
              <a:t>Multmeier</a:t>
            </a:r>
            <a:r>
              <a:rPr dirty="0" lang="en-US">
                <a:latin typeface="Times New Roman" panose="02020603050405020304" pitchFamily="18" charset="0"/>
                <a:cs typeface="Times New Roman" panose="02020603050405020304" pitchFamily="18" charset="0"/>
              </a:rPr>
              <a:t>, J., </a:t>
            </a:r>
            <a:r>
              <a:rPr dirty="0" lang="en-US" err="1">
                <a:latin typeface="Times New Roman" panose="02020603050405020304" pitchFamily="18" charset="0"/>
                <a:cs typeface="Times New Roman" panose="02020603050405020304" pitchFamily="18" charset="0"/>
              </a:rPr>
              <a:t>Novorol</a:t>
            </a:r>
            <a:r>
              <a:rPr dirty="0" lang="en-US">
                <a:latin typeface="Times New Roman" panose="02020603050405020304" pitchFamily="18" charset="0"/>
                <a:cs typeface="Times New Roman" panose="02020603050405020304" pitchFamily="18" charset="0"/>
              </a:rPr>
              <a:t>, C., </a:t>
            </a:r>
            <a:r>
              <a:rPr dirty="0" lang="en-US" err="1">
                <a:latin typeface="Times New Roman" panose="02020603050405020304" pitchFamily="18" charset="0"/>
                <a:cs typeface="Times New Roman" panose="02020603050405020304" pitchFamily="18" charset="0"/>
              </a:rPr>
              <a:t>Upadhyay</a:t>
            </a:r>
            <a:r>
              <a:rPr dirty="0" lang="en-US">
                <a:latin typeface="Times New Roman" panose="02020603050405020304" pitchFamily="18" charset="0"/>
                <a:cs typeface="Times New Roman" panose="02020603050405020304" pitchFamily="18" charset="0"/>
              </a:rPr>
              <a:t>, S., Wicks, P., and Gilbert, S. (2020). The potential for digital patient symptom recording through symptom assessment applications to optimize patient flow and reduce waiting times in Urgent Care Centers: a simulation study. </a:t>
            </a:r>
            <a:r>
              <a:rPr dirty="0" lang="en-US" err="1">
                <a:latin typeface="Times New Roman" panose="02020603050405020304" pitchFamily="18" charset="0"/>
                <a:cs typeface="Times New Roman" panose="02020603050405020304" pitchFamily="18" charset="0"/>
              </a:rPr>
              <a:t>medRxiv</a:t>
            </a:r>
            <a:r>
              <a:rPr dirty="0" lang="en-US">
                <a:latin typeface="Times New Roman" panose="02020603050405020304" pitchFamily="18" charset="0"/>
                <a:cs typeface="Times New Roman" panose="02020603050405020304" pitchFamily="18" charset="0"/>
              </a:rPr>
              <a:t>, 2020-06. https://doi.org/10.1101/2020.06.19.20135590</a:t>
            </a:r>
          </a:p>
          <a:p>
            <a:r>
              <a:rPr dirty="0" lang="en-US">
                <a:latin typeface="Times New Roman" panose="02020603050405020304" pitchFamily="18" charset="0"/>
                <a:cs typeface="Times New Roman" panose="02020603050405020304" pitchFamily="18" charset="0"/>
              </a:rPr>
              <a:t>National Center for Biotechnology Information. (</a:t>
            </a:r>
            <a:r>
              <a:rPr dirty="0" lang="en-US" err="1">
                <a:latin typeface="Times New Roman" panose="02020603050405020304" pitchFamily="18" charset="0"/>
                <a:cs typeface="Times New Roman" panose="02020603050405020304" pitchFamily="18" charset="0"/>
              </a:rPr>
              <a:t>n.d.</a:t>
            </a:r>
            <a:r>
              <a:rPr dirty="0" lang="en-US">
                <a:latin typeface="Times New Roman" panose="02020603050405020304" pitchFamily="18" charset="0"/>
                <a:cs typeface="Times New Roman" panose="02020603050405020304" pitchFamily="18" charset="0"/>
              </a:rPr>
              <a:t>). </a:t>
            </a:r>
            <a:r>
              <a:rPr dirty="0" i="1" lang="en-US">
                <a:latin typeface="Times New Roman" panose="02020603050405020304" pitchFamily="18" charset="0"/>
                <a:cs typeface="Times New Roman" panose="02020603050405020304" pitchFamily="18" charset="0"/>
              </a:rPr>
              <a:t>Artificial intelligence for patient flow - NCBI bookshelf</a:t>
            </a:r>
            <a:r>
              <a:rPr dirty="0" lang="en-US">
                <a:latin typeface="Times New Roman" panose="02020603050405020304" pitchFamily="18" charset="0"/>
                <a:cs typeface="Times New Roman" panose="02020603050405020304" pitchFamily="18" charset="0"/>
              </a:rPr>
              <a:t>. https://www.ncbi.nlm.nih.gov/books/NBK604824/</a:t>
            </a:r>
          </a:p>
          <a:p>
            <a:r>
              <a:rPr dirty="0" lang="en-US">
                <a:latin typeface="Times New Roman" panose="02020603050405020304" pitchFamily="18" charset="0"/>
                <a:cs typeface="Times New Roman" panose="02020603050405020304" pitchFamily="18" charset="0"/>
              </a:rPr>
              <a:t>Park, J. (2025). All 37 healthcare marketing statistics that drive results in 2025. </a:t>
            </a:r>
            <a:r>
              <a:rPr dirty="0" i="1" lang="en-US">
                <a:latin typeface="Times New Roman" panose="02020603050405020304" pitchFamily="18" charset="0"/>
                <a:cs typeface="Times New Roman" panose="02020603050405020304" pitchFamily="18" charset="0"/>
              </a:rPr>
              <a:t>Digital Silk</a:t>
            </a:r>
            <a:r>
              <a:rPr dirty="0" lang="en-US">
                <a:latin typeface="Times New Roman" panose="02020603050405020304" pitchFamily="18" charset="0"/>
                <a:cs typeface="Times New Roman" panose="02020603050405020304" pitchFamily="18" charset="0"/>
              </a:rPr>
              <a:t>. https://www.digitalsilk.com/digital-trends/healthcare-marketing-statistics/</a:t>
            </a:r>
          </a:p>
          <a:p>
            <a:endParaRPr dirty="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t="-28000" b="-28000"/>
          </a:stretch>
        </a:blipFill>
        <a:effectLst/>
      </p:bgPr>
    </p:bg>
    <p:spTree>
      <p:nvGrpSpPr>
        <p:cNvPr id="48" name=""/>
        <p:cNvGrpSpPr/>
        <p:nvPr/>
      </p:nvGrpSpPr>
      <p:grpSpPr>
        <a:xfrm>
          <a:off x="0" y="0"/>
          <a:ext cx="0" cy="0"/>
          <a:chOff x="0" y="0"/>
          <a:chExt cx="0" cy="0"/>
        </a:xfrm>
      </p:grpSpPr>
      <p:sp>
        <p:nvSpPr>
          <p:cNvPr id="1048599" name="Title 3"/>
          <p:cNvSpPr>
            <a:spLocks noGrp="1"/>
          </p:cNvSpPr>
          <p:nvPr>
            <p:ph type="title"/>
          </p:nvPr>
        </p:nvSpPr>
        <p:spPr>
          <a:xfrm>
            <a:off x="1233579" y="60183"/>
            <a:ext cx="9601196" cy="1174257"/>
          </a:xfrm>
          <a:solidFill>
            <a:schemeClr val="bg2"/>
          </a:solidFill>
        </p:spPr>
        <p:txBody>
          <a:bodyPr/>
          <a:p>
            <a:r>
              <a:rPr b="1" dirty="0" sz="4000" lang="en-US" smtClean="0">
                <a:solidFill>
                  <a:srgbClr val="FFC000"/>
                </a:solidFill>
                <a:latin typeface="Times New Roman" panose="02020603050405020304" pitchFamily="18" charset="0"/>
                <a:cs typeface="Times New Roman" panose="02020603050405020304" pitchFamily="18" charset="0"/>
              </a:rPr>
              <a:t>Introduction: Brief Project Recap Cont.…</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00" name="Content Placeholder 4"/>
          <p:cNvSpPr>
            <a:spLocks noGrp="1"/>
          </p:cNvSpPr>
          <p:nvPr>
            <p:ph sz="half" idx="1"/>
          </p:nvPr>
        </p:nvSpPr>
        <p:spPr>
          <a:xfrm>
            <a:off x="189781" y="1474470"/>
            <a:ext cx="6439619" cy="4972050"/>
          </a:xfrm>
          <a:solidFill>
            <a:schemeClr val="bg2"/>
          </a:solidFill>
        </p:spPr>
        <p:txBody>
          <a:bodyPr>
            <a:normAutofit/>
          </a:bodyPr>
          <a:p>
            <a:pPr indent="0" marL="0">
              <a:buNone/>
            </a:pPr>
            <a:r>
              <a:rPr b="1" dirty="0" sz="2000" lang="en-US" smtClean="0">
                <a:latin typeface="Times New Roman" panose="02020603050405020304" pitchFamily="18" charset="0"/>
                <a:cs typeface="Times New Roman" panose="02020603050405020304" pitchFamily="18" charset="0"/>
              </a:rPr>
              <a:t>Objective </a:t>
            </a:r>
            <a:r>
              <a:rPr b="1" dirty="0" sz="2000" lang="en-US">
                <a:latin typeface="Times New Roman" panose="02020603050405020304" pitchFamily="18" charset="0"/>
                <a:cs typeface="Times New Roman" panose="02020603050405020304" pitchFamily="18" charset="0"/>
              </a:rPr>
              <a:t>of this consultancy </a:t>
            </a:r>
            <a:r>
              <a:rPr b="1" dirty="0" sz="2000" lang="en-US" smtClean="0">
                <a:latin typeface="Times New Roman" panose="02020603050405020304" pitchFamily="18" charset="0"/>
                <a:cs typeface="Times New Roman" panose="02020603050405020304" pitchFamily="18" charset="0"/>
              </a:rPr>
              <a:t>project;</a:t>
            </a:r>
          </a:p>
          <a:p>
            <a:pPr>
              <a:buFont typeface="Wingdings" panose="05000000000000000000" pitchFamily="2" charset="2"/>
              <a:buChar char="v"/>
            </a:pPr>
            <a:r>
              <a:rPr dirty="0" sz="2000" lang="en-US" smtClean="0">
                <a:latin typeface="Times New Roman" panose="02020603050405020304" pitchFamily="18" charset="0"/>
                <a:cs typeface="Times New Roman" panose="02020603050405020304" pitchFamily="18" charset="0"/>
              </a:rPr>
              <a:t> Assess the </a:t>
            </a:r>
            <a:r>
              <a:rPr dirty="0" sz="2000" lang="en-US">
                <a:latin typeface="Times New Roman" panose="02020603050405020304" pitchFamily="18" charset="0"/>
                <a:cs typeface="Times New Roman" panose="02020603050405020304" pitchFamily="18" charset="0"/>
              </a:rPr>
              <a:t>root causes of these </a:t>
            </a:r>
            <a:r>
              <a:rPr dirty="0" sz="2000" lang="en-US" smtClean="0">
                <a:latin typeface="Times New Roman" panose="02020603050405020304" pitchFamily="18" charset="0"/>
                <a:cs typeface="Times New Roman" panose="02020603050405020304" pitchFamily="18" charset="0"/>
              </a:rPr>
              <a:t>issues</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R</a:t>
            </a:r>
            <a:r>
              <a:rPr dirty="0" sz="2000" lang="en-US" smtClean="0">
                <a:latin typeface="Times New Roman" panose="02020603050405020304" pitchFamily="18" charset="0"/>
                <a:cs typeface="Times New Roman" panose="02020603050405020304" pitchFamily="18" charset="0"/>
              </a:rPr>
              <a:t>ecommend </a:t>
            </a:r>
            <a:r>
              <a:rPr dirty="0" sz="2000" lang="en-US">
                <a:latin typeface="Times New Roman" panose="02020603050405020304" pitchFamily="18" charset="0"/>
                <a:cs typeface="Times New Roman" panose="02020603050405020304" pitchFamily="18" charset="0"/>
              </a:rPr>
              <a:t>evidence-based, practical solutions that align with </a:t>
            </a:r>
            <a:r>
              <a:rPr dirty="0" sz="2000" lang="en-US" err="1">
                <a:latin typeface="Times New Roman" panose="02020603050405020304" pitchFamily="18" charset="0"/>
                <a:cs typeface="Times New Roman" panose="02020603050405020304" pitchFamily="18" charset="0"/>
              </a:rPr>
              <a:t>Lavinda's</a:t>
            </a:r>
            <a:r>
              <a:rPr dirty="0" sz="2000" lang="en-US">
                <a:latin typeface="Times New Roman" panose="02020603050405020304" pitchFamily="18" charset="0"/>
                <a:cs typeface="Times New Roman" panose="02020603050405020304" pitchFamily="18" charset="0"/>
              </a:rPr>
              <a:t> goals. </a:t>
            </a:r>
            <a:endParaRPr dirty="0" sz="2000" lang="en-US" smtClean="0">
              <a:latin typeface="Times New Roman" panose="02020603050405020304" pitchFamily="18" charset="0"/>
              <a:cs typeface="Times New Roman" panose="02020603050405020304" pitchFamily="18" charset="0"/>
            </a:endParaRPr>
          </a:p>
          <a:p>
            <a:pPr indent="0" marL="0">
              <a:buNone/>
            </a:pPr>
            <a:r>
              <a:rPr b="1" dirty="0" sz="2000" lang="en-US" smtClean="0">
                <a:latin typeface="Times New Roman" panose="02020603050405020304" pitchFamily="18" charset="0"/>
                <a:cs typeface="Times New Roman" panose="02020603050405020304" pitchFamily="18" charset="0"/>
              </a:rPr>
              <a:t>The </a:t>
            </a:r>
            <a:r>
              <a:rPr b="1" dirty="0" sz="2000" lang="en-US">
                <a:latin typeface="Times New Roman" panose="02020603050405020304" pitchFamily="18" charset="0"/>
                <a:cs typeface="Times New Roman" panose="02020603050405020304" pitchFamily="18" charset="0"/>
              </a:rPr>
              <a:t>final recommendations </a:t>
            </a:r>
            <a:r>
              <a:rPr b="1" dirty="0" sz="2000" lang="en-US" smtClean="0">
                <a:latin typeface="Times New Roman" panose="02020603050405020304" pitchFamily="18" charset="0"/>
                <a:cs typeface="Times New Roman" panose="02020603050405020304" pitchFamily="18" charset="0"/>
              </a:rPr>
              <a:t>include: </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I</a:t>
            </a:r>
            <a:r>
              <a:rPr dirty="0" sz="2000" lang="en-US" smtClean="0">
                <a:latin typeface="Times New Roman" panose="02020603050405020304" pitchFamily="18" charset="0"/>
                <a:cs typeface="Times New Roman" panose="02020603050405020304" pitchFamily="18" charset="0"/>
              </a:rPr>
              <a:t>mplementing </a:t>
            </a:r>
            <a:r>
              <a:rPr dirty="0" sz="2000" lang="en-US">
                <a:latin typeface="Times New Roman" panose="02020603050405020304" pitchFamily="18" charset="0"/>
                <a:cs typeface="Times New Roman" panose="02020603050405020304" pitchFamily="18" charset="0"/>
              </a:rPr>
              <a:t>a digital appointment and patient flow management </a:t>
            </a:r>
            <a:r>
              <a:rPr dirty="0" sz="2000" lang="en-US" smtClean="0">
                <a:latin typeface="Times New Roman" panose="02020603050405020304" pitchFamily="18" charset="0"/>
                <a:cs typeface="Times New Roman" panose="02020603050405020304" pitchFamily="18" charset="0"/>
              </a:rPr>
              <a:t>system</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E</a:t>
            </a:r>
            <a:r>
              <a:rPr dirty="0" sz="2000" lang="en-US" smtClean="0">
                <a:latin typeface="Times New Roman" panose="02020603050405020304" pitchFamily="18" charset="0"/>
                <a:cs typeface="Times New Roman" panose="02020603050405020304" pitchFamily="18" charset="0"/>
              </a:rPr>
              <a:t>stablishing </a:t>
            </a:r>
            <a:r>
              <a:rPr dirty="0" sz="2000" lang="en-US">
                <a:latin typeface="Times New Roman" panose="02020603050405020304" pitchFamily="18" charset="0"/>
                <a:cs typeface="Times New Roman" panose="02020603050405020304" pitchFamily="18" charset="0"/>
              </a:rPr>
              <a:t>a preventive maintenance protocol for </a:t>
            </a:r>
            <a:r>
              <a:rPr dirty="0" sz="2000" lang="en-US" smtClean="0">
                <a:latin typeface="Times New Roman" panose="02020603050405020304" pitchFamily="18" charset="0"/>
                <a:cs typeface="Times New Roman" panose="02020603050405020304" pitchFamily="18" charset="0"/>
              </a:rPr>
              <a:t>equipment</a:t>
            </a:r>
          </a:p>
          <a:p>
            <a:pPr>
              <a:buFont typeface="Wingdings" panose="05000000000000000000" pitchFamily="2" charset="2"/>
              <a:buChar char="v"/>
            </a:pPr>
            <a:r>
              <a:rPr dirty="0" sz="2000" lang="en-US">
                <a:latin typeface="Times New Roman" panose="02020603050405020304" pitchFamily="18" charset="0"/>
                <a:cs typeface="Times New Roman" panose="02020603050405020304" pitchFamily="18" charset="0"/>
              </a:rPr>
              <a:t>L</a:t>
            </a:r>
            <a:r>
              <a:rPr dirty="0" sz="2000" lang="en-US" smtClean="0">
                <a:latin typeface="Times New Roman" panose="02020603050405020304" pitchFamily="18" charset="0"/>
                <a:cs typeface="Times New Roman" panose="02020603050405020304" pitchFamily="18" charset="0"/>
              </a:rPr>
              <a:t>aunching </a:t>
            </a:r>
            <a:r>
              <a:rPr dirty="0" sz="2000" lang="en-US">
                <a:latin typeface="Times New Roman" panose="02020603050405020304" pitchFamily="18" charset="0"/>
                <a:cs typeface="Times New Roman" panose="02020603050405020304" pitchFamily="18" charset="0"/>
              </a:rPr>
              <a:t>a hospital website and basic digital marketing strategy.</a:t>
            </a:r>
          </a:p>
        </p:txBody>
      </p:sp>
      <p:pic>
        <p:nvPicPr>
          <p:cNvPr id="2097158" name="Picture 1"/>
          <p:cNvPicPr>
            <a:picLocks noChangeAspect="1"/>
          </p:cNvPicPr>
          <p:nvPr/>
        </p:nvPicPr>
        <p:blipFill>
          <a:blip xmlns:r="http://schemas.openxmlformats.org/officeDocument/2006/relationships" r:embed="rId2"/>
          <a:stretch>
            <a:fillRect/>
          </a:stretch>
        </p:blipFill>
        <p:spPr>
          <a:xfrm>
            <a:off x="6720840" y="1493520"/>
            <a:ext cx="5383530" cy="4953000"/>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04" name="Title 3"/>
          <p:cNvSpPr>
            <a:spLocks noGrp="1"/>
          </p:cNvSpPr>
          <p:nvPr>
            <p:ph type="title"/>
          </p:nvPr>
        </p:nvSpPr>
        <p:spPr>
          <a:xfrm>
            <a:off x="1179514" y="34305"/>
            <a:ext cx="9601196" cy="1053702"/>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Agenda </a:t>
            </a:r>
            <a:endParaRPr b="1" dirty="0" sz="4000" lang="en-US">
              <a:solidFill>
                <a:srgbClr val="FFC000"/>
              </a:solidFill>
              <a:latin typeface="Times New Roman" panose="02020603050405020304" pitchFamily="18" charset="0"/>
              <a:cs typeface="Times New Roman" panose="02020603050405020304" pitchFamily="18" charset="0"/>
            </a:endParaRPr>
          </a:p>
        </p:txBody>
      </p:sp>
      <p:graphicFrame>
        <p:nvGraphicFramePr>
          <p:cNvPr id="4194304" name="Content Placeholder 7"/>
          <p:cNvGraphicFramePr>
            <a:graphicFrameLocks noGrp="1"/>
          </p:cNvGraphicFramePr>
          <p:nvPr>
            <p:ph sz="half" idx="2"/>
          </p:nvPr>
        </p:nvGraphicFramePr>
        <p:xfrm>
          <a:off x="213994" y="1303020"/>
          <a:ext cx="6826887" cy="529209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59" name="Content Placeholder 9"/>
          <p:cNvPicPr>
            <a:picLocks noChangeAspect="1" noGrp="1"/>
          </p:cNvPicPr>
          <p:nvPr>
            <p:ph sz="half" idx="1"/>
          </p:nvPr>
        </p:nvPicPr>
        <p:blipFill>
          <a:blip xmlns:r="http://schemas.openxmlformats.org/officeDocument/2006/relationships" r:embed="rId6"/>
          <a:stretch>
            <a:fillRect/>
          </a:stretch>
        </p:blipFill>
        <p:spPr>
          <a:xfrm>
            <a:off x="7040881" y="1405890"/>
            <a:ext cx="5063808" cy="4972049"/>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08" name="Title 3"/>
          <p:cNvSpPr>
            <a:spLocks noGrp="1"/>
          </p:cNvSpPr>
          <p:nvPr>
            <p:ph type="title"/>
          </p:nvPr>
        </p:nvSpPr>
        <p:spPr>
          <a:xfrm>
            <a:off x="396815" y="500332"/>
            <a:ext cx="11248845" cy="1828799"/>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Implement </a:t>
            </a:r>
            <a:r>
              <a:rPr b="1" dirty="0" sz="4000" lang="en-US">
                <a:solidFill>
                  <a:srgbClr val="FFC000"/>
                </a:solidFill>
                <a:latin typeface="Times New Roman" panose="02020603050405020304" pitchFamily="18" charset="0"/>
                <a:cs typeface="Times New Roman" panose="02020603050405020304" pitchFamily="18" charset="0"/>
              </a:rPr>
              <a:t>a digital appointment and patient flow management system</a:t>
            </a:r>
          </a:p>
        </p:txBody>
      </p:sp>
      <p:sp>
        <p:nvSpPr>
          <p:cNvPr id="1048609" name="Content Placeholder 4"/>
          <p:cNvSpPr>
            <a:spLocks noGrp="1"/>
          </p:cNvSpPr>
          <p:nvPr>
            <p:ph sz="half" idx="1"/>
          </p:nvPr>
        </p:nvSpPr>
        <p:spPr>
          <a:xfrm>
            <a:off x="112143" y="2603500"/>
            <a:ext cx="5909095" cy="4021587"/>
          </a:xfrm>
        </p:spPr>
        <p:txBody>
          <a:bodyPr>
            <a:noAutofit/>
          </a:bodyPr>
          <a:p>
            <a:r>
              <a:rPr dirty="0" sz="2000" lang="en-US" smtClean="0">
                <a:latin typeface="Times New Roman" panose="02020603050405020304" pitchFamily="18" charset="0"/>
                <a:cs typeface="Times New Roman" panose="02020603050405020304" pitchFamily="18" charset="0"/>
              </a:rPr>
              <a:t>Manual </a:t>
            </a:r>
            <a:r>
              <a:rPr dirty="0" sz="2000" lang="en-US">
                <a:latin typeface="Times New Roman" panose="02020603050405020304" pitchFamily="18" charset="0"/>
                <a:cs typeface="Times New Roman" panose="02020603050405020304" pitchFamily="18" charset="0"/>
              </a:rPr>
              <a:t>appointing system establishes unnecessary delays and bottlenecks</a:t>
            </a:r>
          </a:p>
          <a:p>
            <a:r>
              <a:rPr dirty="0" sz="2000" lang="en-US" smtClean="0">
                <a:latin typeface="Times New Roman" panose="02020603050405020304" pitchFamily="18" charset="0"/>
                <a:cs typeface="Times New Roman" panose="02020603050405020304" pitchFamily="18" charset="0"/>
              </a:rPr>
              <a:t>Impacting the </a:t>
            </a:r>
            <a:r>
              <a:rPr dirty="0" sz="2000" lang="en-US">
                <a:latin typeface="Times New Roman" panose="02020603050405020304" pitchFamily="18" charset="0"/>
                <a:cs typeface="Times New Roman" panose="02020603050405020304" pitchFamily="18" charset="0"/>
              </a:rPr>
              <a:t>hospital's operations and service delivery</a:t>
            </a:r>
          </a:p>
          <a:p>
            <a:r>
              <a:rPr dirty="0" sz="2000" lang="en-US" smtClean="0">
                <a:latin typeface="Times New Roman" panose="02020603050405020304" pitchFamily="18" charset="0"/>
                <a:cs typeface="Times New Roman" panose="02020603050405020304" pitchFamily="18" charset="0"/>
              </a:rPr>
              <a:t>82% of </a:t>
            </a:r>
            <a:r>
              <a:rPr dirty="0" sz="2000" lang="en-US">
                <a:latin typeface="Times New Roman" panose="02020603050405020304" pitchFamily="18" charset="0"/>
                <a:cs typeface="Times New Roman" panose="02020603050405020304" pitchFamily="18" charset="0"/>
              </a:rPr>
              <a:t>r</a:t>
            </a:r>
            <a:r>
              <a:rPr dirty="0" sz="2000" lang="en-US" smtClean="0">
                <a:latin typeface="Times New Roman" panose="02020603050405020304" pitchFamily="18" charset="0"/>
                <a:cs typeface="Times New Roman" panose="02020603050405020304" pitchFamily="18" charset="0"/>
              </a:rPr>
              <a:t>espondent from primary </a:t>
            </a:r>
            <a:r>
              <a:rPr dirty="0" sz="2000" lang="en-US">
                <a:latin typeface="Times New Roman" panose="02020603050405020304" pitchFamily="18" charset="0"/>
                <a:cs typeface="Times New Roman" panose="02020603050405020304" pitchFamily="18" charset="0"/>
              </a:rPr>
              <a:t>survey </a:t>
            </a:r>
            <a:r>
              <a:rPr dirty="0" sz="2000" lang="en-US" smtClean="0">
                <a:latin typeface="Times New Roman" panose="02020603050405020304" pitchFamily="18" charset="0"/>
                <a:cs typeface="Times New Roman" panose="02020603050405020304" pitchFamily="18" charset="0"/>
              </a:rPr>
              <a:t>linked </a:t>
            </a:r>
            <a:r>
              <a:rPr dirty="0" sz="2000" lang="en-US">
                <a:latin typeface="Times New Roman" panose="02020603050405020304" pitchFamily="18" charset="0"/>
                <a:cs typeface="Times New Roman" panose="02020603050405020304" pitchFamily="18" charset="0"/>
              </a:rPr>
              <a:t>appointment availability to increased </a:t>
            </a:r>
            <a:r>
              <a:rPr dirty="0" sz="2000" lang="en-US" smtClean="0">
                <a:latin typeface="Times New Roman" panose="02020603050405020304" pitchFamily="18" charset="0"/>
                <a:cs typeface="Times New Roman" panose="02020603050405020304" pitchFamily="18" charset="0"/>
              </a:rPr>
              <a:t>delays, </a:t>
            </a:r>
            <a:r>
              <a:rPr dirty="0" sz="2000" lang="en-US">
                <a:latin typeface="Times New Roman" panose="02020603050405020304" pitchFamily="18" charset="0"/>
                <a:cs typeface="Times New Roman" panose="02020603050405020304" pitchFamily="18" charset="0"/>
              </a:rPr>
              <a:t>as shown in Fig. 1.</a:t>
            </a:r>
          </a:p>
          <a:p>
            <a:r>
              <a:rPr dirty="0" sz="2000" lang="en-US" smtClean="0">
                <a:latin typeface="Times New Roman" panose="02020603050405020304" pitchFamily="18" charset="0"/>
                <a:cs typeface="Times New Roman" panose="02020603050405020304" pitchFamily="18" charset="0"/>
              </a:rPr>
              <a:t>A</a:t>
            </a:r>
            <a:r>
              <a:rPr dirty="0" sz="2000" lang="en-US" smtClean="0">
                <a:latin typeface="Times New Roman" panose="02020603050405020304" pitchFamily="18" charset="0"/>
                <a:cs typeface="Times New Roman" panose="02020603050405020304" pitchFamily="18" charset="0"/>
              </a:rPr>
              <a:t> </a:t>
            </a:r>
            <a:r>
              <a:rPr dirty="0" sz="2000" lang="en-US">
                <a:latin typeface="Times New Roman" panose="02020603050405020304" pitchFamily="18" charset="0"/>
                <a:cs typeface="Times New Roman" panose="02020603050405020304" pitchFamily="18" charset="0"/>
              </a:rPr>
              <a:t>digital appointment and patient flow management system will be essential for Lavinda Hospital. </a:t>
            </a:r>
          </a:p>
        </p:txBody>
      </p:sp>
      <p:graphicFrame>
        <p:nvGraphicFramePr>
          <p:cNvPr id="4194305" name="Content Placeholder 6"/>
          <p:cNvGraphicFramePr>
            <a:graphicFrameLocks noGrp="1"/>
          </p:cNvGraphicFramePr>
          <p:nvPr>
            <p:ph sz="half" idx="2"/>
          </p:nvPr>
        </p:nvGraphicFramePr>
        <p:xfrm>
          <a:off x="6262777" y="3208787"/>
          <a:ext cx="5641676" cy="3416300"/>
        </p:xfrm>
        <a:graphic>
          <a:graphicData uri="http://schemas.openxmlformats.org/drawingml/2006/chart">
            <c:chart xmlns:c="http://schemas.openxmlformats.org/drawingml/2006/chart" xmlns:r="http://schemas.openxmlformats.org/officeDocument/2006/relationships" r:id="rId1"/>
          </a:graphicData>
        </a:graphic>
      </p:graphicFrame>
      <p:sp>
        <p:nvSpPr>
          <p:cNvPr id="1048610" name="Rectangle 7"/>
          <p:cNvSpPr/>
          <p:nvPr/>
        </p:nvSpPr>
        <p:spPr>
          <a:xfrm>
            <a:off x="6096000" y="2560779"/>
            <a:ext cx="6096000" cy="707886"/>
          </a:xfrm>
          <a:prstGeom prst="rect"/>
        </p:spPr>
        <p:txBody>
          <a:bodyPr>
            <a:spAutoFit/>
          </a:bodyPr>
          <a:p>
            <a:r>
              <a:rPr dirty="0" sz="2000" lang="en-US" smtClean="0">
                <a:latin typeface="Times New Roman" panose="02020603050405020304" pitchFamily="18" charset="0"/>
                <a:cs typeface="Times New Roman" panose="02020603050405020304" pitchFamily="18" charset="0"/>
              </a:rPr>
              <a:t>Fig. 1: Factors causing delays or bottlenecks in Lavinda Hospital</a:t>
            </a:r>
            <a:endParaRPr dirty="0" sz="20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14" name="Title 3"/>
          <p:cNvSpPr>
            <a:spLocks noGrp="1"/>
          </p:cNvSpPr>
          <p:nvPr>
            <p:ph type="title"/>
          </p:nvPr>
        </p:nvSpPr>
        <p:spPr>
          <a:xfrm>
            <a:off x="320040" y="162191"/>
            <a:ext cx="11601450" cy="1303867"/>
          </a:xfrm>
        </p:spPr>
        <p:txBody>
          <a:bodyPr/>
          <a:p>
            <a:pPr algn="ctr"/>
            <a:r>
              <a:rPr b="1" dirty="0" sz="4000" lang="en-GB" smtClean="0">
                <a:solidFill>
                  <a:srgbClr val="FFC000"/>
                </a:solidFill>
                <a:latin typeface="Times New Roman" panose="02020603050405020304" pitchFamily="18" charset="0"/>
                <a:cs typeface="Times New Roman" panose="02020603050405020304" pitchFamily="18" charset="0"/>
              </a:rPr>
              <a:t>Benefits </a:t>
            </a:r>
            <a:r>
              <a:rPr b="1" dirty="0" sz="4000" lang="en-GB">
                <a:solidFill>
                  <a:srgbClr val="FFC000"/>
                </a:solidFill>
                <a:latin typeface="Times New Roman" panose="02020603050405020304" pitchFamily="18" charset="0"/>
                <a:cs typeface="Times New Roman" panose="02020603050405020304" pitchFamily="18" charset="0"/>
              </a:rPr>
              <a:t>and Impacts of Implementing a digital appointment and patient flow management system</a:t>
            </a:r>
            <a:endParaRPr b="1" dirty="0" sz="4000" lang="en-US">
              <a:solidFill>
                <a:srgbClr val="FFC000"/>
              </a:solidFill>
              <a:latin typeface="Times New Roman" panose="02020603050405020304" pitchFamily="18" charset="0"/>
              <a:cs typeface="Times New Roman" panose="02020603050405020304" pitchFamily="18" charset="0"/>
            </a:endParaRPr>
          </a:p>
        </p:txBody>
      </p:sp>
      <p:sp>
        <p:nvSpPr>
          <p:cNvPr id="1048615" name="Content Placeholder 4"/>
          <p:cNvSpPr>
            <a:spLocks noGrp="1"/>
          </p:cNvSpPr>
          <p:nvPr>
            <p:ph sz="half" idx="1"/>
          </p:nvPr>
        </p:nvSpPr>
        <p:spPr>
          <a:xfrm>
            <a:off x="112143" y="2251494"/>
            <a:ext cx="6771736" cy="4235570"/>
          </a:xfrm>
        </p:spPr>
        <p:txBody>
          <a:bodyPr>
            <a:noAutofit/>
          </a:bodyPr>
          <a:p>
            <a:r>
              <a:rPr dirty="0" sz="2000" lang="en-US" smtClean="0">
                <a:latin typeface="Times New Roman" panose="02020603050405020304" pitchFamily="18" charset="0"/>
                <a:cs typeface="Times New Roman" panose="02020603050405020304" pitchFamily="18" charset="0"/>
              </a:rPr>
              <a:t>Digital </a:t>
            </a:r>
            <a:r>
              <a:rPr dirty="0" sz="2000" lang="en-US">
                <a:latin typeface="Times New Roman" panose="02020603050405020304" pitchFamily="18" charset="0"/>
                <a:cs typeface="Times New Roman" panose="02020603050405020304" pitchFamily="18" charset="0"/>
              </a:rPr>
              <a:t>systems like AI-based patient flow management </a:t>
            </a:r>
            <a:r>
              <a:rPr dirty="0" sz="2000" lang="en-US" smtClean="0">
                <a:latin typeface="Times New Roman" panose="02020603050405020304" pitchFamily="18" charset="0"/>
                <a:cs typeface="Times New Roman" panose="02020603050405020304" pitchFamily="18" charset="0"/>
              </a:rPr>
              <a:t>improve </a:t>
            </a:r>
            <a:r>
              <a:rPr dirty="0" sz="2000" lang="en-US">
                <a:latin typeface="Times New Roman" panose="02020603050405020304" pitchFamily="18" charset="0"/>
                <a:cs typeface="Times New Roman" panose="02020603050405020304" pitchFamily="18" charset="0"/>
              </a:rPr>
              <a:t>patient flow.</a:t>
            </a:r>
          </a:p>
          <a:p>
            <a:r>
              <a:rPr dirty="0" sz="2000" lang="en-US" smtClean="0">
                <a:latin typeface="Times New Roman" panose="02020603050405020304" pitchFamily="18" charset="0"/>
                <a:cs typeface="Times New Roman" panose="02020603050405020304" pitchFamily="18" charset="0"/>
              </a:rPr>
              <a:t>They help </a:t>
            </a:r>
            <a:r>
              <a:rPr dirty="0" sz="2000" lang="en-US">
                <a:latin typeface="Times New Roman" panose="02020603050405020304" pitchFamily="18" charset="0"/>
                <a:cs typeface="Times New Roman" panose="02020603050405020304" pitchFamily="18" charset="0"/>
              </a:rPr>
              <a:t>Lavinda Hospital streamline its operations and </a:t>
            </a:r>
            <a:r>
              <a:rPr dirty="0" sz="2000" lang="en-US" smtClean="0">
                <a:latin typeface="Times New Roman" panose="02020603050405020304" pitchFamily="18" charset="0"/>
                <a:cs typeface="Times New Roman" panose="02020603050405020304" pitchFamily="18" charset="0"/>
              </a:rPr>
              <a:t>service delivery.</a:t>
            </a:r>
            <a:endParaRPr dirty="0" sz="2000" lang="en-US">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For </a:t>
            </a:r>
            <a:r>
              <a:rPr dirty="0" sz="2000" lang="en-US">
                <a:latin typeface="Times New Roman" panose="02020603050405020304" pitchFamily="18" charset="0"/>
                <a:cs typeface="Times New Roman" panose="02020603050405020304" pitchFamily="18" charset="0"/>
              </a:rPr>
              <a:t>example, </a:t>
            </a:r>
            <a:r>
              <a:rPr dirty="0" sz="2000" lang="en-US" smtClean="0">
                <a:latin typeface="Times New Roman" panose="02020603050405020304" pitchFamily="18" charset="0"/>
                <a:cs typeface="Times New Roman" panose="02020603050405020304" pitchFamily="18" charset="0"/>
              </a:rPr>
              <a:t>digital or </a:t>
            </a:r>
            <a:r>
              <a:rPr dirty="0" sz="2000" lang="en-US">
                <a:latin typeface="Times New Roman" panose="02020603050405020304" pitchFamily="18" charset="0"/>
                <a:cs typeface="Times New Roman" panose="02020603050405020304" pitchFamily="18" charset="0"/>
              </a:rPr>
              <a:t>AI </a:t>
            </a:r>
            <a:r>
              <a:rPr dirty="0" sz="2000" lang="en-US" smtClean="0">
                <a:latin typeface="Times New Roman" panose="02020603050405020304" pitchFamily="18" charset="0"/>
                <a:cs typeface="Times New Roman" panose="02020603050405020304" pitchFamily="18" charset="0"/>
              </a:rPr>
              <a:t>interventions in Canada enhanced </a:t>
            </a:r>
            <a:r>
              <a:rPr dirty="0" sz="2000" lang="en-US">
                <a:latin typeface="Times New Roman" panose="02020603050405020304" pitchFamily="18" charset="0"/>
                <a:cs typeface="Times New Roman" panose="02020603050405020304" pitchFamily="18" charset="0"/>
              </a:rPr>
              <a:t>management </a:t>
            </a:r>
            <a:r>
              <a:rPr dirty="0" sz="2000" lang="en-US" smtClean="0">
                <a:latin typeface="Times New Roman" panose="02020603050405020304" pitchFamily="18" charset="0"/>
                <a:cs typeface="Times New Roman" panose="02020603050405020304" pitchFamily="18" charset="0"/>
              </a:rPr>
              <a:t>of appointment </a:t>
            </a:r>
            <a:r>
              <a:rPr dirty="0" sz="2000" lang="en-US">
                <a:latin typeface="Times New Roman" panose="02020603050405020304" pitchFamily="18" charset="0"/>
                <a:cs typeface="Times New Roman" panose="02020603050405020304" pitchFamily="18" charset="0"/>
              </a:rPr>
              <a:t>scheduling (The National Centre for Biotechnology Information, </a:t>
            </a:r>
            <a:r>
              <a:rPr dirty="0" sz="2000" lang="en-US" err="1">
                <a:latin typeface="Times New Roman" panose="02020603050405020304" pitchFamily="18" charset="0"/>
                <a:cs typeface="Times New Roman" panose="02020603050405020304" pitchFamily="18" charset="0"/>
              </a:rPr>
              <a:t>n.d.</a:t>
            </a:r>
            <a:r>
              <a:rPr dirty="0" sz="2000" lang="en-US">
                <a:latin typeface="Times New Roman" panose="02020603050405020304" pitchFamily="18" charset="0"/>
                <a:cs typeface="Times New Roman" panose="02020603050405020304" pitchFamily="18" charset="0"/>
              </a:rPr>
              <a:t>).</a:t>
            </a:r>
          </a:p>
          <a:p>
            <a:r>
              <a:rPr dirty="0" sz="2000" lang="en-US" smtClean="0">
                <a:latin typeface="Times New Roman" panose="02020603050405020304" pitchFamily="18" charset="0"/>
                <a:cs typeface="Times New Roman" panose="02020603050405020304" pitchFamily="18" charset="0"/>
              </a:rPr>
              <a:t>Digital </a:t>
            </a:r>
            <a:r>
              <a:rPr dirty="0" sz="2000" lang="en-US">
                <a:latin typeface="Times New Roman" panose="02020603050405020304" pitchFamily="18" charset="0"/>
                <a:cs typeface="Times New Roman" panose="02020603050405020304" pitchFamily="18" charset="0"/>
              </a:rPr>
              <a:t>patient system recording </a:t>
            </a:r>
            <a:r>
              <a:rPr dirty="0" sz="2000" lang="en-US" smtClean="0">
                <a:latin typeface="Times New Roman" panose="02020603050405020304" pitchFamily="18" charset="0"/>
                <a:cs typeface="Times New Roman" panose="02020603050405020304" pitchFamily="18" charset="0"/>
              </a:rPr>
              <a:t>reduce </a:t>
            </a:r>
            <a:r>
              <a:rPr dirty="0" sz="2000" lang="en-US">
                <a:latin typeface="Times New Roman" panose="02020603050405020304" pitchFamily="18" charset="0"/>
                <a:cs typeface="Times New Roman" panose="02020603050405020304" pitchFamily="18" charset="0"/>
              </a:rPr>
              <a:t>waiting time by nearly 54% (</a:t>
            </a:r>
            <a:r>
              <a:rPr dirty="0" sz="2000" lang="en-US" err="1">
                <a:latin typeface="Times New Roman" panose="02020603050405020304" pitchFamily="18" charset="0"/>
                <a:cs typeface="Times New Roman" panose="02020603050405020304" pitchFamily="18" charset="0"/>
              </a:rPr>
              <a:t>Montazeri</a:t>
            </a:r>
            <a:r>
              <a:rPr dirty="0" sz="2000" lang="en-US">
                <a:latin typeface="Times New Roman" panose="02020603050405020304" pitchFamily="18" charset="0"/>
                <a:cs typeface="Times New Roman" panose="02020603050405020304" pitchFamily="18" charset="0"/>
              </a:rPr>
              <a:t> et al., 2020) </a:t>
            </a:r>
          </a:p>
        </p:txBody>
      </p:sp>
      <p:pic>
        <p:nvPicPr>
          <p:cNvPr id="2097160" name="Content Placeholder 1"/>
          <p:cNvPicPr>
            <a:picLocks noChangeAspect="1" noGrp="1"/>
          </p:cNvPicPr>
          <p:nvPr>
            <p:ph sz="half" idx="2"/>
          </p:nvPr>
        </p:nvPicPr>
        <p:blipFill>
          <a:blip xmlns:r="http://schemas.openxmlformats.org/officeDocument/2006/relationships" r:embed="rId1"/>
          <a:stretch>
            <a:fillRect/>
          </a:stretch>
        </p:blipFill>
        <p:spPr>
          <a:xfrm>
            <a:off x="6961517" y="2251494"/>
            <a:ext cx="5149969" cy="423557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19" name="Title 3"/>
          <p:cNvSpPr>
            <a:spLocks noGrp="1"/>
          </p:cNvSpPr>
          <p:nvPr>
            <p:ph type="title"/>
          </p:nvPr>
        </p:nvSpPr>
        <p:spPr>
          <a:xfrm>
            <a:off x="138022" y="221468"/>
            <a:ext cx="11840617" cy="1303867"/>
          </a:xfrm>
        </p:spPr>
        <p:txBody>
          <a:bodyPr/>
          <a:p>
            <a:pPr algn="ctr"/>
            <a:r>
              <a:rPr b="1" dirty="0" sz="4000" lang="en-US">
                <a:solidFill>
                  <a:srgbClr val="FFC000"/>
                </a:solidFill>
                <a:latin typeface="Times New Roman" panose="02020603050405020304" pitchFamily="18" charset="0"/>
                <a:cs typeface="Times New Roman" panose="02020603050405020304" pitchFamily="18" charset="0"/>
              </a:rPr>
              <a:t>Establish preventive maintenance protocols for equipment in addition to predictive maintenance. </a:t>
            </a:r>
          </a:p>
        </p:txBody>
      </p:sp>
      <p:sp>
        <p:nvSpPr>
          <p:cNvPr id="1048620" name="Content Placeholder 4"/>
          <p:cNvSpPr>
            <a:spLocks noGrp="1"/>
          </p:cNvSpPr>
          <p:nvPr>
            <p:ph sz="half" idx="1"/>
          </p:nvPr>
        </p:nvSpPr>
        <p:spPr>
          <a:xfrm>
            <a:off x="138023" y="2294626"/>
            <a:ext cx="6728603" cy="4175185"/>
          </a:xfrm>
        </p:spPr>
        <p:txBody>
          <a:bodyPr>
            <a:noAutofit/>
          </a:bodyPr>
          <a:p>
            <a:r>
              <a:rPr dirty="0" sz="2000" lang="en-US" smtClean="0">
                <a:latin typeface="Times New Roman" panose="02020603050405020304" pitchFamily="18" charset="0"/>
                <a:cs typeface="Times New Roman" panose="02020603050405020304" pitchFamily="18" charset="0"/>
              </a:rPr>
              <a:t>The hospital experiences </a:t>
            </a:r>
            <a:r>
              <a:rPr dirty="0" sz="2000" lang="en-US">
                <a:latin typeface="Times New Roman" panose="02020603050405020304" pitchFamily="18" charset="0"/>
                <a:cs typeface="Times New Roman" panose="02020603050405020304" pitchFamily="18" charset="0"/>
              </a:rPr>
              <a:t>malfunctions or delays in </a:t>
            </a:r>
            <a:r>
              <a:rPr dirty="0" sz="2000" lang="en-US" smtClean="0">
                <a:latin typeface="Times New Roman" panose="02020603050405020304" pitchFamily="18" charset="0"/>
                <a:cs typeface="Times New Roman" panose="02020603050405020304" pitchFamily="18" charset="0"/>
              </a:rPr>
              <a:t>equipment.</a:t>
            </a:r>
            <a:endParaRPr dirty="0" sz="2000" lang="en-US">
              <a:latin typeface="Times New Roman" panose="02020603050405020304" pitchFamily="18" charset="0"/>
              <a:cs typeface="Times New Roman" panose="02020603050405020304" pitchFamily="18" charset="0"/>
            </a:endParaRPr>
          </a:p>
          <a:p>
            <a:r>
              <a:rPr dirty="0" sz="2000" lang="en-US" smtClean="0">
                <a:latin typeface="Times New Roman" panose="02020603050405020304" pitchFamily="18" charset="0"/>
                <a:cs typeface="Times New Roman" panose="02020603050405020304" pitchFamily="18" charset="0"/>
              </a:rPr>
              <a:t>This </a:t>
            </a:r>
            <a:r>
              <a:rPr dirty="0" sz="2000" lang="en-US">
                <a:latin typeface="Times New Roman" panose="02020603050405020304" pitchFamily="18" charset="0"/>
                <a:cs typeface="Times New Roman" panose="02020603050405020304" pitchFamily="18" charset="0"/>
              </a:rPr>
              <a:t>leads to the cancellation of procedures and rescheduling chaos</a:t>
            </a:r>
          </a:p>
          <a:p>
            <a:r>
              <a:rPr dirty="0" sz="2000" lang="en-US" smtClean="0">
                <a:latin typeface="Times New Roman" panose="02020603050405020304" pitchFamily="18" charset="0"/>
                <a:cs typeface="Times New Roman" panose="02020603050405020304" pitchFamily="18" charset="0"/>
              </a:rPr>
              <a:t>100</a:t>
            </a:r>
            <a:r>
              <a:rPr dirty="0" sz="2000" lang="en-US">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respondents from primary </a:t>
            </a:r>
            <a:r>
              <a:rPr dirty="0" sz="2000" lang="en-US">
                <a:latin typeface="Times New Roman" panose="02020603050405020304" pitchFamily="18" charset="0"/>
                <a:cs typeface="Times New Roman" panose="02020603050405020304" pitchFamily="18" charset="0"/>
              </a:rPr>
              <a:t>survey findings in Fig. 2 </a:t>
            </a:r>
            <a:r>
              <a:rPr dirty="0" sz="2000" lang="en-US" smtClean="0">
                <a:latin typeface="Times New Roman" panose="02020603050405020304" pitchFamily="18" charset="0"/>
                <a:cs typeface="Times New Roman" panose="02020603050405020304" pitchFamily="18" charset="0"/>
              </a:rPr>
              <a:t>linked </a:t>
            </a:r>
            <a:r>
              <a:rPr dirty="0" sz="2000" lang="en-US">
                <a:latin typeface="Times New Roman" panose="02020603050405020304" pitchFamily="18" charset="0"/>
                <a:cs typeface="Times New Roman" panose="02020603050405020304" pitchFamily="18" charset="0"/>
              </a:rPr>
              <a:t>equipment delay or malfunctions to rescheduling of patient appointments </a:t>
            </a:r>
          </a:p>
          <a:p>
            <a:r>
              <a:rPr dirty="0" sz="2000" lang="en-US">
                <a:latin typeface="Times New Roman" panose="02020603050405020304" pitchFamily="18" charset="0"/>
                <a:cs typeface="Times New Roman" panose="02020603050405020304" pitchFamily="18" charset="0"/>
              </a:rPr>
              <a:t>P</a:t>
            </a:r>
            <a:r>
              <a:rPr dirty="0" sz="2000" lang="en-US" smtClean="0">
                <a:latin typeface="Times New Roman" panose="02020603050405020304" pitchFamily="18" charset="0"/>
                <a:cs typeface="Times New Roman" panose="02020603050405020304" pitchFamily="18" charset="0"/>
              </a:rPr>
              <a:t>reventive </a:t>
            </a:r>
            <a:r>
              <a:rPr dirty="0" sz="2000" lang="en-US">
                <a:latin typeface="Times New Roman" panose="02020603050405020304" pitchFamily="18" charset="0"/>
                <a:cs typeface="Times New Roman" panose="02020603050405020304" pitchFamily="18" charset="0"/>
              </a:rPr>
              <a:t>maintenance protocols for equipment in addition to predictive maintenance will improve service delivery </a:t>
            </a:r>
          </a:p>
        </p:txBody>
      </p:sp>
      <p:graphicFrame>
        <p:nvGraphicFramePr>
          <p:cNvPr id="4194306" name="Content Placeholder 6"/>
          <p:cNvGraphicFramePr>
            <a:graphicFrameLocks noGrp="1"/>
          </p:cNvGraphicFramePr>
          <p:nvPr>
            <p:ph sz="half" idx="2"/>
          </p:nvPr>
        </p:nvGraphicFramePr>
        <p:xfrm>
          <a:off x="6737230" y="2879876"/>
          <a:ext cx="5357004" cy="3416300"/>
        </p:xfrm>
        <a:graphic>
          <a:graphicData uri="http://schemas.openxmlformats.org/drawingml/2006/chart">
            <c:chart xmlns:c="http://schemas.openxmlformats.org/drawingml/2006/chart" xmlns:r="http://schemas.openxmlformats.org/officeDocument/2006/relationships" r:id="rId1"/>
          </a:graphicData>
        </a:graphic>
      </p:graphicFrame>
      <p:sp>
        <p:nvSpPr>
          <p:cNvPr id="1048621" name="Rectangle 7"/>
          <p:cNvSpPr/>
          <p:nvPr/>
        </p:nvSpPr>
        <p:spPr>
          <a:xfrm>
            <a:off x="6817744" y="2059910"/>
            <a:ext cx="5276490" cy="707886"/>
          </a:xfrm>
          <a:prstGeom prst="rect"/>
        </p:spPr>
        <p:txBody>
          <a:bodyPr wrap="square">
            <a:spAutoFit/>
          </a:bodyPr>
          <a:p>
            <a:r>
              <a:rPr b="1" dirty="0" sz="2000" lang="en-US" smtClean="0">
                <a:latin typeface="Times New Roman" panose="02020603050405020304" pitchFamily="18" charset="0"/>
                <a:cs typeface="Times New Roman" panose="02020603050405020304" pitchFamily="18" charset="0"/>
              </a:rPr>
              <a:t>Fig 1: Impacts of equipment delays or malfunctioning on Lavinda Hospital</a:t>
            </a:r>
            <a:endParaRPr b="1" dirty="0" sz="2000"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5" name="Title 3"/>
          <p:cNvSpPr>
            <a:spLocks noGrp="1"/>
          </p:cNvSpPr>
          <p:nvPr>
            <p:ph type="title"/>
          </p:nvPr>
        </p:nvSpPr>
        <p:spPr>
          <a:xfrm>
            <a:off x="205741" y="174484"/>
            <a:ext cx="11795760" cy="1855958"/>
          </a:xfrm>
        </p:spPr>
        <p:txBody>
          <a:bodyPr/>
          <a:p>
            <a:pPr algn="ctr"/>
            <a:r>
              <a:rPr b="1" dirty="0" sz="4000" lang="en-US" smtClean="0">
                <a:solidFill>
                  <a:srgbClr val="FFC000"/>
                </a:solidFill>
                <a:latin typeface="Times New Roman" panose="02020603050405020304" pitchFamily="18" charset="0"/>
                <a:cs typeface="Times New Roman" panose="02020603050405020304" pitchFamily="18" charset="0"/>
              </a:rPr>
              <a:t>Benefits and Impacts of Establishing </a:t>
            </a:r>
            <a:r>
              <a:rPr b="1" dirty="0" sz="4000" lang="en-US">
                <a:solidFill>
                  <a:srgbClr val="FFC000"/>
                </a:solidFill>
                <a:latin typeface="Times New Roman" panose="02020603050405020304" pitchFamily="18" charset="0"/>
                <a:cs typeface="Times New Roman" panose="02020603050405020304" pitchFamily="18" charset="0"/>
              </a:rPr>
              <a:t>preventive maintenance protocols for equipment in addition to predictive maintenance</a:t>
            </a:r>
          </a:p>
        </p:txBody>
      </p:sp>
      <p:sp>
        <p:nvSpPr>
          <p:cNvPr id="1048626" name="Content Placeholder 4"/>
          <p:cNvSpPr>
            <a:spLocks noGrp="1"/>
          </p:cNvSpPr>
          <p:nvPr>
            <p:ph sz="half" idx="1"/>
          </p:nvPr>
        </p:nvSpPr>
        <p:spPr>
          <a:xfrm>
            <a:off x="86264" y="2617063"/>
            <a:ext cx="6426679" cy="3969828"/>
          </a:xfrm>
        </p:spPr>
        <p:txBody>
          <a:bodyPr>
            <a:noAutofit/>
          </a:bodyPr>
          <a:p>
            <a:r>
              <a:rPr dirty="0" sz="2000" lang="en-US" smtClean="0">
                <a:latin typeface="Times New Roman" panose="02020603050405020304" pitchFamily="18" charset="0"/>
                <a:cs typeface="Times New Roman" panose="02020603050405020304" pitchFamily="18" charset="0"/>
              </a:rPr>
              <a:t>They are effective </a:t>
            </a:r>
            <a:r>
              <a:rPr dirty="0" sz="2000" lang="en-US">
                <a:latin typeface="Times New Roman" panose="02020603050405020304" pitchFamily="18" charset="0"/>
                <a:cs typeface="Times New Roman" panose="02020603050405020304" pitchFamily="18" charset="0"/>
              </a:rPr>
              <a:t>in lessening potential equipment failures.</a:t>
            </a:r>
          </a:p>
          <a:p>
            <a:r>
              <a:rPr dirty="0" sz="2000" lang="en-US" smtClean="0">
                <a:latin typeface="Times New Roman" panose="02020603050405020304" pitchFamily="18" charset="0"/>
                <a:cs typeface="Times New Roman" panose="02020603050405020304" pitchFamily="18" charset="0"/>
              </a:rPr>
              <a:t>They mitigates costs</a:t>
            </a:r>
            <a:r>
              <a:rPr dirty="0" sz="2000" lang="en-US">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a:t>
            </a:r>
            <a:r>
              <a:rPr dirty="0" sz="2000" lang="en-US" err="1" smtClean="0">
                <a:latin typeface="Times New Roman" panose="02020603050405020304" pitchFamily="18" charset="0"/>
                <a:cs typeface="Times New Roman" panose="02020603050405020304" pitchFamily="18" charset="0"/>
              </a:rPr>
              <a:t>Hardt</a:t>
            </a:r>
            <a:r>
              <a:rPr dirty="0" sz="2000" lang="en-US" smtClean="0">
                <a:latin typeface="Times New Roman" panose="02020603050405020304" pitchFamily="18" charset="0"/>
                <a:cs typeface="Times New Roman" panose="02020603050405020304" pitchFamily="18" charset="0"/>
              </a:rPr>
              <a:t> </a:t>
            </a:r>
            <a:r>
              <a:rPr dirty="0" sz="2000" lang="en-US">
                <a:latin typeface="Times New Roman" panose="02020603050405020304" pitchFamily="18" charset="0"/>
                <a:cs typeface="Times New Roman" panose="02020603050405020304" pitchFamily="18" charset="0"/>
              </a:rPr>
              <a:t>et al., 2021; </a:t>
            </a:r>
            <a:r>
              <a:rPr dirty="0" sz="2000" lang="en-US" err="1">
                <a:latin typeface="Times New Roman" panose="02020603050405020304" pitchFamily="18" charset="0"/>
                <a:cs typeface="Times New Roman" panose="02020603050405020304" pitchFamily="18" charset="0"/>
              </a:rPr>
              <a:t>Hamasha</a:t>
            </a:r>
            <a:r>
              <a:rPr dirty="0" sz="2000" lang="en-US">
                <a:latin typeface="Times New Roman" panose="02020603050405020304" pitchFamily="18" charset="0"/>
                <a:cs typeface="Times New Roman" panose="02020603050405020304" pitchFamily="18" charset="0"/>
              </a:rPr>
              <a:t> et al., 2023) </a:t>
            </a:r>
          </a:p>
          <a:p>
            <a:r>
              <a:rPr dirty="0" sz="2000" lang="en-US" smtClean="0">
                <a:latin typeface="Times New Roman" panose="02020603050405020304" pitchFamily="18" charset="0"/>
                <a:cs typeface="Times New Roman" panose="02020603050405020304" pitchFamily="18" charset="0"/>
              </a:rPr>
              <a:t>They reduces </a:t>
            </a:r>
            <a:r>
              <a:rPr dirty="0" sz="2000" lang="en-US">
                <a:latin typeface="Times New Roman" panose="02020603050405020304" pitchFamily="18" charset="0"/>
                <a:cs typeface="Times New Roman" panose="02020603050405020304" pitchFamily="18" charset="0"/>
              </a:rPr>
              <a:t>costs by 12-18% and generates nearly 400% return on investment (Brightly, 2023) </a:t>
            </a:r>
          </a:p>
          <a:p>
            <a:r>
              <a:rPr dirty="0" sz="2000" lang="en-US" smtClean="0">
                <a:latin typeface="Times New Roman" panose="02020603050405020304" pitchFamily="18" charset="0"/>
                <a:cs typeface="Times New Roman" panose="02020603050405020304" pitchFamily="18" charset="0"/>
              </a:rPr>
              <a:t>They are essential </a:t>
            </a:r>
            <a:r>
              <a:rPr dirty="0" sz="2000" lang="en-US">
                <a:latin typeface="Times New Roman" panose="02020603050405020304" pitchFamily="18" charset="0"/>
                <a:cs typeface="Times New Roman" panose="02020603050405020304" pitchFamily="18" charset="0"/>
              </a:rPr>
              <a:t>for Lavinda Hospital to manage equipment delays or malfunctions.</a:t>
            </a:r>
          </a:p>
        </p:txBody>
      </p:sp>
      <p:pic>
        <p:nvPicPr>
          <p:cNvPr id="2097161" name="Content Placeholder 1"/>
          <p:cNvPicPr>
            <a:picLocks noChangeAspect="1" noGrp="1"/>
          </p:cNvPicPr>
          <p:nvPr>
            <p:ph sz="half" idx="2"/>
          </p:nvPr>
        </p:nvPicPr>
        <p:blipFill>
          <a:blip xmlns:r="http://schemas.openxmlformats.org/officeDocument/2006/relationships" r:embed="rId1"/>
          <a:stretch>
            <a:fillRect/>
          </a:stretch>
        </p:blipFill>
        <p:spPr>
          <a:xfrm>
            <a:off x="6629459" y="2575608"/>
            <a:ext cx="5482027" cy="4066732"/>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Title 3"/>
          <p:cNvSpPr>
            <a:spLocks noGrp="1"/>
          </p:cNvSpPr>
          <p:nvPr>
            <p:ph type="title"/>
          </p:nvPr>
        </p:nvSpPr>
        <p:spPr>
          <a:xfrm>
            <a:off x="526211" y="205755"/>
            <a:ext cx="10714007" cy="1303867"/>
          </a:xfrm>
        </p:spPr>
        <p:txBody>
          <a:bodyPr/>
          <a:p>
            <a:pPr algn="ctr"/>
            <a:r>
              <a:rPr b="1" dirty="0" sz="4000" lang="en-US">
                <a:solidFill>
                  <a:srgbClr val="FFC000"/>
                </a:solidFill>
                <a:latin typeface="Times New Roman" panose="02020603050405020304" pitchFamily="18" charset="0"/>
                <a:cs typeface="Times New Roman" panose="02020603050405020304" pitchFamily="18" charset="0"/>
              </a:rPr>
              <a:t>Launch a hospital website and basic digital marketing strategy. </a:t>
            </a:r>
          </a:p>
        </p:txBody>
      </p:sp>
      <p:sp>
        <p:nvSpPr>
          <p:cNvPr id="1048631" name="Content Placeholder 4"/>
          <p:cNvSpPr>
            <a:spLocks noGrp="1"/>
          </p:cNvSpPr>
          <p:nvPr>
            <p:ph sz="half" idx="1"/>
          </p:nvPr>
        </p:nvSpPr>
        <p:spPr>
          <a:xfrm>
            <a:off x="86264" y="1923691"/>
            <a:ext cx="5796949" cy="4701396"/>
          </a:xfrm>
        </p:spPr>
        <p:txBody>
          <a:bodyPr>
            <a:noAutofit/>
          </a:bodyPr>
          <a:p>
            <a:r>
              <a:rPr dirty="0" sz="2000" lang="en-US" smtClean="0">
                <a:latin typeface="Times New Roman" panose="02020603050405020304" pitchFamily="18" charset="0"/>
                <a:cs typeface="Times New Roman" panose="02020603050405020304" pitchFamily="18" charset="0"/>
              </a:rPr>
              <a:t>Lavinda </a:t>
            </a:r>
            <a:r>
              <a:rPr dirty="0" sz="2000" lang="en-US">
                <a:latin typeface="Times New Roman" panose="02020603050405020304" pitchFamily="18" charset="0"/>
                <a:cs typeface="Times New Roman" panose="02020603050405020304" pitchFamily="18" charset="0"/>
              </a:rPr>
              <a:t>Hospital  lacks an active website or digital presence </a:t>
            </a:r>
          </a:p>
          <a:p>
            <a:r>
              <a:rPr dirty="0" sz="2000" lang="en-US" smtClean="0">
                <a:latin typeface="Times New Roman" panose="02020603050405020304" pitchFamily="18" charset="0"/>
                <a:cs typeface="Times New Roman" panose="02020603050405020304" pitchFamily="18" charset="0"/>
              </a:rPr>
              <a:t>Manual practice</a:t>
            </a:r>
            <a:r>
              <a:rPr dirty="0" sz="2000" lang="en-US">
                <a:latin typeface="Times New Roman" panose="02020603050405020304" pitchFamily="18" charset="0"/>
                <a:cs typeface="Times New Roman" panose="02020603050405020304" pitchFamily="18" charset="0"/>
              </a:rPr>
              <a:t>, such as appointment scheduling, leads to delays</a:t>
            </a:r>
          </a:p>
          <a:p>
            <a:r>
              <a:rPr dirty="0" sz="2000" lang="en-US" smtClean="0">
                <a:latin typeface="Times New Roman" panose="02020603050405020304" pitchFamily="18" charset="0"/>
                <a:cs typeface="Times New Roman" panose="02020603050405020304" pitchFamily="18" charset="0"/>
              </a:rPr>
              <a:t>For </a:t>
            </a:r>
            <a:r>
              <a:rPr dirty="0" sz="2000" lang="en-US">
                <a:latin typeface="Times New Roman" panose="02020603050405020304" pitchFamily="18" charset="0"/>
                <a:cs typeface="Times New Roman" panose="02020603050405020304" pitchFamily="18" charset="0"/>
              </a:rPr>
              <a:t>example, </a:t>
            </a:r>
            <a:r>
              <a:rPr dirty="0" sz="2000" lang="en-US" smtClean="0">
                <a:latin typeface="Times New Roman" panose="02020603050405020304" pitchFamily="18" charset="0"/>
                <a:cs typeface="Times New Roman" panose="02020603050405020304" pitchFamily="18" charset="0"/>
              </a:rPr>
              <a:t>82</a:t>
            </a:r>
            <a:r>
              <a:rPr dirty="0" sz="2000" lang="en-US">
                <a:latin typeface="Times New Roman" panose="02020603050405020304" pitchFamily="18" charset="0"/>
                <a:cs typeface="Times New Roman" panose="02020603050405020304" pitchFamily="18" charset="0"/>
              </a:rPr>
              <a:t>% respondents </a:t>
            </a:r>
            <a:r>
              <a:rPr dirty="0" sz="2000" lang="en-US">
                <a:latin typeface="Times New Roman" panose="02020603050405020304" pitchFamily="18" charset="0"/>
                <a:cs typeface="Times New Roman" panose="02020603050405020304" pitchFamily="18" charset="0"/>
              </a:rPr>
              <a:t>in the primary survey </a:t>
            </a:r>
            <a:r>
              <a:rPr dirty="0" sz="2000" lang="en-US" smtClean="0">
                <a:latin typeface="Times New Roman" panose="02020603050405020304" pitchFamily="18" charset="0"/>
                <a:cs typeface="Times New Roman" panose="02020603050405020304" pitchFamily="18" charset="0"/>
              </a:rPr>
              <a:t>in </a:t>
            </a:r>
            <a:r>
              <a:rPr dirty="0" sz="2000" lang="en-US">
                <a:latin typeface="Times New Roman" panose="02020603050405020304" pitchFamily="18" charset="0"/>
                <a:cs typeface="Times New Roman" panose="02020603050405020304" pitchFamily="18" charset="0"/>
              </a:rPr>
              <a:t>Figure 1 </a:t>
            </a:r>
            <a:r>
              <a:rPr dirty="0" sz="2000" lang="en-US" smtClean="0">
                <a:latin typeface="Times New Roman" panose="02020603050405020304" pitchFamily="18" charset="0"/>
                <a:cs typeface="Times New Roman" panose="02020603050405020304" pitchFamily="18" charset="0"/>
              </a:rPr>
              <a:t>cited </a:t>
            </a:r>
            <a:r>
              <a:rPr dirty="0" sz="2000" lang="en-US">
                <a:latin typeface="Times New Roman" panose="02020603050405020304" pitchFamily="18" charset="0"/>
                <a:cs typeface="Times New Roman" panose="02020603050405020304" pitchFamily="18" charset="0"/>
              </a:rPr>
              <a:t>that delays result from appointment availability</a:t>
            </a:r>
          </a:p>
          <a:p>
            <a:r>
              <a:rPr dirty="0" sz="2000" lang="en-US" smtClean="0">
                <a:latin typeface="Times New Roman" panose="02020603050405020304" pitchFamily="18" charset="0"/>
                <a:cs typeface="Times New Roman" panose="02020603050405020304" pitchFamily="18" charset="0"/>
              </a:rPr>
              <a:t>The </a:t>
            </a:r>
            <a:r>
              <a:rPr dirty="0" sz="2000" lang="en-US">
                <a:latin typeface="Times New Roman" panose="02020603050405020304" pitchFamily="18" charset="0"/>
                <a:cs typeface="Times New Roman" panose="02020603050405020304" pitchFamily="18" charset="0"/>
              </a:rPr>
              <a:t>delays and absence of website challenges lessen patient engagement and trust</a:t>
            </a:r>
          </a:p>
          <a:p>
            <a:r>
              <a:rPr dirty="0" sz="2000" lang="en-US" smtClean="0">
                <a:latin typeface="Times New Roman" panose="02020603050405020304" pitchFamily="18" charset="0"/>
                <a:cs typeface="Times New Roman" panose="02020603050405020304" pitchFamily="18" charset="0"/>
              </a:rPr>
              <a:t> </a:t>
            </a:r>
            <a:r>
              <a:rPr dirty="0" sz="2000" lang="en-US" smtClean="0">
                <a:latin typeface="Times New Roman" panose="02020603050405020304" pitchFamily="18" charset="0"/>
                <a:cs typeface="Times New Roman" panose="02020603050405020304" pitchFamily="18" charset="0"/>
              </a:rPr>
              <a:t>A </a:t>
            </a:r>
            <a:r>
              <a:rPr dirty="0" sz="2000" lang="en-US">
                <a:latin typeface="Times New Roman" panose="02020603050405020304" pitchFamily="18" charset="0"/>
                <a:cs typeface="Times New Roman" panose="02020603050405020304" pitchFamily="18" charset="0"/>
              </a:rPr>
              <a:t>hospital website and basic digital marketing strategies would be effective for the hospital. </a:t>
            </a:r>
          </a:p>
        </p:txBody>
      </p:sp>
      <p:pic>
        <p:nvPicPr>
          <p:cNvPr id="2097162" name="Content Placeholder 1"/>
          <p:cNvPicPr>
            <a:picLocks noChangeAspect="1" noGrp="1"/>
          </p:cNvPicPr>
          <p:nvPr>
            <p:ph sz="half" idx="2"/>
          </p:nvPr>
        </p:nvPicPr>
        <p:blipFill>
          <a:blip xmlns:r="http://schemas.openxmlformats.org/officeDocument/2006/relationships" r:embed="rId1"/>
          <a:stretch>
            <a:fillRect/>
          </a:stretch>
        </p:blipFill>
        <p:spPr>
          <a:xfrm>
            <a:off x="5883213" y="1923691"/>
            <a:ext cx="6193767" cy="4623758"/>
          </a:xfrm>
          <a:prstGeom prst="rec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Ion">
  <a:themeElements>
    <a:clrScheme name="Ion">
      <a:dk1>
        <a:sysClr lastClr="000000" val="windowText"/>
      </a:dk1>
      <a:lt1>
        <a:sysClr lastClr="FFFFFF" val="window"/>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r="5400000" dist="25400" rotWithShape="0">
              <a:srgbClr val="000000">
                <a:alpha val="45000"/>
              </a:srgbClr>
            </a:outerShdw>
          </a:effectLst>
        </a:effectStyle>
        <a:effectStyle>
          <a:effectLst>
            <a:outerShdw blurRad="63500" dir="5400000" dist="38100" rotWithShape="0">
              <a:srgbClr val="000000">
                <a:alpha val="60000"/>
              </a:srgbClr>
            </a:outerShdw>
          </a:effectLst>
          <a:scene3d>
            <a:camera prst="orthographicFront">
              <a:rot lat="0" lon="0" rev="0"/>
            </a:camera>
            <a:lightRig dir="tl" rig="threePt"/>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Geoffrey</dc:creator>
  <cp:lastModifiedBy>Geoffrey</cp:lastModifiedBy>
  <dcterms:created xsi:type="dcterms:W3CDTF">2025-08-19T03:10:44Z</dcterms:created>
  <dcterms:modified xsi:type="dcterms:W3CDTF">2025-09-03T18:19:00Z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c0f484445e604dd1874c6344efb05127</vt:lpwstr>
  </property>
</Properties>
</file>